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7" r:id="rId1"/>
  </p:sldMasterIdLst>
  <p:notesMasterIdLst>
    <p:notesMasterId r:id="rId25"/>
  </p:notesMasterIdLst>
  <p:handoutMasterIdLst>
    <p:handoutMasterId r:id="rId26"/>
  </p:handoutMasterIdLst>
  <p:sldIdLst>
    <p:sldId id="327" r:id="rId2"/>
    <p:sldId id="324" r:id="rId3"/>
    <p:sldId id="333" r:id="rId4"/>
    <p:sldId id="331" r:id="rId5"/>
    <p:sldId id="332" r:id="rId6"/>
    <p:sldId id="338" r:id="rId7"/>
    <p:sldId id="339" r:id="rId8"/>
    <p:sldId id="340" r:id="rId9"/>
    <p:sldId id="334" r:id="rId10"/>
    <p:sldId id="335" r:id="rId11"/>
    <p:sldId id="336" r:id="rId12"/>
    <p:sldId id="337" r:id="rId13"/>
    <p:sldId id="352" r:id="rId14"/>
    <p:sldId id="341" r:id="rId15"/>
    <p:sldId id="350" r:id="rId16"/>
    <p:sldId id="342" r:id="rId17"/>
    <p:sldId id="343" r:id="rId18"/>
    <p:sldId id="346" r:id="rId19"/>
    <p:sldId id="311" r:id="rId20"/>
    <p:sldId id="351" r:id="rId21"/>
    <p:sldId id="348" r:id="rId22"/>
    <p:sldId id="349" r:id="rId23"/>
    <p:sldId id="322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71B8"/>
    <a:srgbClr val="5ABAF3"/>
    <a:srgbClr val="316EA9"/>
    <a:srgbClr val="296AA6"/>
    <a:srgbClr val="0C1330"/>
    <a:srgbClr val="328EE1"/>
    <a:srgbClr val="328BD9"/>
    <a:srgbClr val="276AA5"/>
    <a:srgbClr val="53A0CC"/>
    <a:srgbClr val="81D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9CA3A8-7F70-4609-B330-9E82F069BB36}" v="1" dt="2024-05-07T16:44:21.6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92"/>
    <p:restoredTop sz="93137"/>
  </p:normalViewPr>
  <p:slideViewPr>
    <p:cSldViewPr snapToGrid="0">
      <p:cViewPr varScale="1">
        <p:scale>
          <a:sx n="131" d="100"/>
          <a:sy n="131" d="100"/>
        </p:scale>
        <p:origin x="822" y="120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notesViewPr>
    <p:cSldViewPr snapToGrid="0" showGuides="1">
      <p:cViewPr varScale="1">
        <p:scale>
          <a:sx n="140" d="100"/>
          <a:sy n="140" d="100"/>
        </p:scale>
        <p:origin x="416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niero Facchetti" userId="f2c6c99af91c4974" providerId="LiveId" clId="{649CA3A8-7F70-4609-B330-9E82F069BB36}"/>
    <pc:docChg chg="custSel modSld">
      <pc:chgData name="Veniero Facchetti" userId="f2c6c99af91c4974" providerId="LiveId" clId="{649CA3A8-7F70-4609-B330-9E82F069BB36}" dt="2024-05-07T17:00:54.586" v="106" actId="1076"/>
      <pc:docMkLst>
        <pc:docMk/>
      </pc:docMkLst>
      <pc:sldChg chg="modSp mod">
        <pc:chgData name="Veniero Facchetti" userId="f2c6c99af91c4974" providerId="LiveId" clId="{649CA3A8-7F70-4609-B330-9E82F069BB36}" dt="2024-05-07T17:00:33.528" v="100" actId="1076"/>
        <pc:sldMkLst>
          <pc:docMk/>
          <pc:sldMk cId="2962966828" sldId="311"/>
        </pc:sldMkLst>
        <pc:spChg chg="mod">
          <ac:chgData name="Veniero Facchetti" userId="f2c6c99af91c4974" providerId="LiveId" clId="{649CA3A8-7F70-4609-B330-9E82F069BB36}" dt="2024-05-07T17:00:33.528" v="100" actId="1076"/>
          <ac:spMkLst>
            <pc:docMk/>
            <pc:sldMk cId="2962966828" sldId="311"/>
            <ac:spMk id="2" creationId="{B4A09DF2-88ED-C382-F37D-22EE2E867C53}"/>
          </ac:spMkLst>
        </pc:spChg>
      </pc:sldChg>
      <pc:sldChg chg="modSp mod">
        <pc:chgData name="Veniero Facchetti" userId="f2c6c99af91c4974" providerId="LiveId" clId="{649CA3A8-7F70-4609-B330-9E82F069BB36}" dt="2024-05-07T16:44:35.119" v="8" actId="947"/>
        <pc:sldMkLst>
          <pc:docMk/>
          <pc:sldMk cId="2849688472" sldId="327"/>
        </pc:sldMkLst>
        <pc:spChg chg="mod">
          <ac:chgData name="Veniero Facchetti" userId="f2c6c99af91c4974" providerId="LiveId" clId="{649CA3A8-7F70-4609-B330-9E82F069BB36}" dt="2024-05-07T16:44:35.119" v="8" actId="947"/>
          <ac:spMkLst>
            <pc:docMk/>
            <pc:sldMk cId="2849688472" sldId="327"/>
            <ac:spMk id="2" creationId="{0F174D2F-A0F4-79C8-E119-E565BE5E0169}"/>
          </ac:spMkLst>
        </pc:spChg>
      </pc:sldChg>
      <pc:sldChg chg="modSp mod">
        <pc:chgData name="Veniero Facchetti" userId="f2c6c99af91c4974" providerId="LiveId" clId="{649CA3A8-7F70-4609-B330-9E82F069BB36}" dt="2024-05-07T16:57:01.310" v="27" actId="404"/>
        <pc:sldMkLst>
          <pc:docMk/>
          <pc:sldMk cId="3991429631" sldId="331"/>
        </pc:sldMkLst>
        <pc:spChg chg="mod">
          <ac:chgData name="Veniero Facchetti" userId="f2c6c99af91c4974" providerId="LiveId" clId="{649CA3A8-7F70-4609-B330-9E82F069BB36}" dt="2024-05-07T16:56:48.224" v="25" actId="1076"/>
          <ac:spMkLst>
            <pc:docMk/>
            <pc:sldMk cId="3991429631" sldId="331"/>
            <ac:spMk id="2" creationId="{B4A09DF2-88ED-C382-F37D-22EE2E867C53}"/>
          </ac:spMkLst>
        </pc:spChg>
        <pc:spChg chg="mod">
          <ac:chgData name="Veniero Facchetti" userId="f2c6c99af91c4974" providerId="LiveId" clId="{649CA3A8-7F70-4609-B330-9E82F069BB36}" dt="2024-05-07T16:57:01.310" v="27" actId="404"/>
          <ac:spMkLst>
            <pc:docMk/>
            <pc:sldMk cId="3991429631" sldId="331"/>
            <ac:spMk id="15" creationId="{A5C224E7-50C6-29FA-4DBA-5758EF162849}"/>
          </ac:spMkLst>
        </pc:spChg>
        <pc:spChg chg="mod">
          <ac:chgData name="Veniero Facchetti" userId="f2c6c99af91c4974" providerId="LiveId" clId="{649CA3A8-7F70-4609-B330-9E82F069BB36}" dt="2024-05-07T16:57:01.310" v="27" actId="404"/>
          <ac:spMkLst>
            <pc:docMk/>
            <pc:sldMk cId="3991429631" sldId="331"/>
            <ac:spMk id="16" creationId="{05ABCE4B-C4E5-A30D-ED7A-FB8669384268}"/>
          </ac:spMkLst>
        </pc:spChg>
        <pc:spChg chg="mod">
          <ac:chgData name="Veniero Facchetti" userId="f2c6c99af91c4974" providerId="LiveId" clId="{649CA3A8-7F70-4609-B330-9E82F069BB36}" dt="2024-05-07T16:57:01.310" v="27" actId="404"/>
          <ac:spMkLst>
            <pc:docMk/>
            <pc:sldMk cId="3991429631" sldId="331"/>
            <ac:spMk id="17" creationId="{5F5C1C83-27E4-F56E-5F6B-F58B07161687}"/>
          </ac:spMkLst>
        </pc:spChg>
        <pc:spChg chg="mod">
          <ac:chgData name="Veniero Facchetti" userId="f2c6c99af91c4974" providerId="LiveId" clId="{649CA3A8-7F70-4609-B330-9E82F069BB36}" dt="2024-05-07T16:57:01.310" v="27" actId="404"/>
          <ac:spMkLst>
            <pc:docMk/>
            <pc:sldMk cId="3991429631" sldId="331"/>
            <ac:spMk id="18" creationId="{78A0FB79-F73F-B2C6-37AD-8C6C551E324A}"/>
          </ac:spMkLst>
        </pc:spChg>
      </pc:sldChg>
      <pc:sldChg chg="modSp mod">
        <pc:chgData name="Veniero Facchetti" userId="f2c6c99af91c4974" providerId="LiveId" clId="{649CA3A8-7F70-4609-B330-9E82F069BB36}" dt="2024-05-07T16:57:11.576" v="29" actId="1076"/>
        <pc:sldMkLst>
          <pc:docMk/>
          <pc:sldMk cId="1668090992" sldId="332"/>
        </pc:sldMkLst>
        <pc:spChg chg="mod">
          <ac:chgData name="Veniero Facchetti" userId="f2c6c99af91c4974" providerId="LiveId" clId="{649CA3A8-7F70-4609-B330-9E82F069BB36}" dt="2024-05-07T16:57:11.576" v="29" actId="1076"/>
          <ac:spMkLst>
            <pc:docMk/>
            <pc:sldMk cId="1668090992" sldId="332"/>
            <ac:spMk id="2" creationId="{B4A09DF2-88ED-C382-F37D-22EE2E867C53}"/>
          </ac:spMkLst>
        </pc:spChg>
      </pc:sldChg>
      <pc:sldChg chg="delSp modSp mod">
        <pc:chgData name="Veniero Facchetti" userId="f2c6c99af91c4974" providerId="LiveId" clId="{649CA3A8-7F70-4609-B330-9E82F069BB36}" dt="2024-05-07T16:56:36.412" v="23" actId="478"/>
        <pc:sldMkLst>
          <pc:docMk/>
          <pc:sldMk cId="2323250128" sldId="333"/>
        </pc:sldMkLst>
        <pc:spChg chg="mod">
          <ac:chgData name="Veniero Facchetti" userId="f2c6c99af91c4974" providerId="LiveId" clId="{649CA3A8-7F70-4609-B330-9E82F069BB36}" dt="2024-05-07T16:56:07.560" v="15" actId="1076"/>
          <ac:spMkLst>
            <pc:docMk/>
            <pc:sldMk cId="2323250128" sldId="333"/>
            <ac:spMk id="2" creationId="{DD188557-E561-BC85-0B04-09E347C9CB30}"/>
          </ac:spMkLst>
        </pc:spChg>
        <pc:spChg chg="mod">
          <ac:chgData name="Veniero Facchetti" userId="f2c6c99af91c4974" providerId="LiveId" clId="{649CA3A8-7F70-4609-B330-9E82F069BB36}" dt="2024-05-07T16:56:12.107" v="17" actId="404"/>
          <ac:spMkLst>
            <pc:docMk/>
            <pc:sldMk cId="2323250128" sldId="333"/>
            <ac:spMk id="3" creationId="{C666866F-3C7C-FA45-2295-FDFA7FA5B786}"/>
          </ac:spMkLst>
        </pc:spChg>
        <pc:spChg chg="del">
          <ac:chgData name="Veniero Facchetti" userId="f2c6c99af91c4974" providerId="LiveId" clId="{649CA3A8-7F70-4609-B330-9E82F069BB36}" dt="2024-05-07T16:56:35.594" v="22" actId="478"/>
          <ac:spMkLst>
            <pc:docMk/>
            <pc:sldMk cId="2323250128" sldId="333"/>
            <ac:spMk id="9" creationId="{24B4A2F8-6C11-9290-9323-BAC156CDB4E6}"/>
          </ac:spMkLst>
        </pc:spChg>
        <pc:picChg chg="mod">
          <ac:chgData name="Veniero Facchetti" userId="f2c6c99af91c4974" providerId="LiveId" clId="{649CA3A8-7F70-4609-B330-9E82F069BB36}" dt="2024-05-07T16:56:34.056" v="21" actId="14100"/>
          <ac:picMkLst>
            <pc:docMk/>
            <pc:sldMk cId="2323250128" sldId="333"/>
            <ac:picMk id="8" creationId="{E68C91AC-B237-6517-981D-2199B256E65F}"/>
          </ac:picMkLst>
        </pc:picChg>
        <pc:picChg chg="del">
          <ac:chgData name="Veniero Facchetti" userId="f2c6c99af91c4974" providerId="LiveId" clId="{649CA3A8-7F70-4609-B330-9E82F069BB36}" dt="2024-05-07T16:56:36.412" v="23" actId="478"/>
          <ac:picMkLst>
            <pc:docMk/>
            <pc:sldMk cId="2323250128" sldId="333"/>
            <ac:picMk id="10" creationId="{141324B9-C9D9-2F4A-52C4-053133BD1F54}"/>
          </ac:picMkLst>
        </pc:picChg>
      </pc:sldChg>
      <pc:sldChg chg="modSp mod">
        <pc:chgData name="Veniero Facchetti" userId="f2c6c99af91c4974" providerId="LiveId" clId="{649CA3A8-7F70-4609-B330-9E82F069BB36}" dt="2024-05-07T16:57:59.104" v="36" actId="1076"/>
        <pc:sldMkLst>
          <pc:docMk/>
          <pc:sldMk cId="1162443722" sldId="335"/>
        </pc:sldMkLst>
        <pc:spChg chg="mod">
          <ac:chgData name="Veniero Facchetti" userId="f2c6c99af91c4974" providerId="LiveId" clId="{649CA3A8-7F70-4609-B330-9E82F069BB36}" dt="2024-05-07T16:57:55.480" v="35" actId="1076"/>
          <ac:spMkLst>
            <pc:docMk/>
            <pc:sldMk cId="1162443722" sldId="335"/>
            <ac:spMk id="2" creationId="{B4A09DF2-88ED-C382-F37D-22EE2E867C53}"/>
          </ac:spMkLst>
        </pc:spChg>
        <pc:spChg chg="mod">
          <ac:chgData name="Veniero Facchetti" userId="f2c6c99af91c4974" providerId="LiveId" clId="{649CA3A8-7F70-4609-B330-9E82F069BB36}" dt="2024-05-07T16:57:59.104" v="36" actId="1076"/>
          <ac:spMkLst>
            <pc:docMk/>
            <pc:sldMk cId="1162443722" sldId="335"/>
            <ac:spMk id="3" creationId="{4603DC45-F1A0-6863-7D8D-231AA2B949DD}"/>
          </ac:spMkLst>
        </pc:spChg>
      </pc:sldChg>
      <pc:sldChg chg="modSp mod">
        <pc:chgData name="Veniero Facchetti" userId="f2c6c99af91c4974" providerId="LiveId" clId="{649CA3A8-7F70-4609-B330-9E82F069BB36}" dt="2024-05-07T16:58:06.569" v="38" actId="1076"/>
        <pc:sldMkLst>
          <pc:docMk/>
          <pc:sldMk cId="2944682429" sldId="336"/>
        </pc:sldMkLst>
        <pc:spChg chg="mod">
          <ac:chgData name="Veniero Facchetti" userId="f2c6c99af91c4974" providerId="LiveId" clId="{649CA3A8-7F70-4609-B330-9E82F069BB36}" dt="2024-05-07T16:58:06.569" v="38" actId="1076"/>
          <ac:spMkLst>
            <pc:docMk/>
            <pc:sldMk cId="2944682429" sldId="336"/>
            <ac:spMk id="2" creationId="{B4A09DF2-88ED-C382-F37D-22EE2E867C53}"/>
          </ac:spMkLst>
        </pc:spChg>
      </pc:sldChg>
      <pc:sldChg chg="modSp mod">
        <pc:chgData name="Veniero Facchetti" userId="f2c6c99af91c4974" providerId="LiveId" clId="{649CA3A8-7F70-4609-B330-9E82F069BB36}" dt="2024-05-07T16:58:22.388" v="47" actId="404"/>
        <pc:sldMkLst>
          <pc:docMk/>
          <pc:sldMk cId="3182610664" sldId="337"/>
        </pc:sldMkLst>
        <pc:spChg chg="mod">
          <ac:chgData name="Veniero Facchetti" userId="f2c6c99af91c4974" providerId="LiveId" clId="{649CA3A8-7F70-4609-B330-9E82F069BB36}" dt="2024-05-07T16:58:18.305" v="45" actId="207"/>
          <ac:spMkLst>
            <pc:docMk/>
            <pc:sldMk cId="3182610664" sldId="337"/>
            <ac:spMk id="2" creationId="{DD188557-E561-BC85-0B04-09E347C9CB30}"/>
          </ac:spMkLst>
        </pc:spChg>
        <pc:spChg chg="mod">
          <ac:chgData name="Veniero Facchetti" userId="f2c6c99af91c4974" providerId="LiveId" clId="{649CA3A8-7F70-4609-B330-9E82F069BB36}" dt="2024-05-07T16:58:22.388" v="47" actId="404"/>
          <ac:spMkLst>
            <pc:docMk/>
            <pc:sldMk cId="3182610664" sldId="337"/>
            <ac:spMk id="3" creationId="{C666866F-3C7C-FA45-2295-FDFA7FA5B786}"/>
          </ac:spMkLst>
        </pc:spChg>
      </pc:sldChg>
      <pc:sldChg chg="modSp mod">
        <pc:chgData name="Veniero Facchetti" userId="f2c6c99af91c4974" providerId="LiveId" clId="{649CA3A8-7F70-4609-B330-9E82F069BB36}" dt="2024-05-07T16:57:26.112" v="32" actId="2711"/>
        <pc:sldMkLst>
          <pc:docMk/>
          <pc:sldMk cId="2589835980" sldId="338"/>
        </pc:sldMkLst>
        <pc:spChg chg="mod">
          <ac:chgData name="Veniero Facchetti" userId="f2c6c99af91c4974" providerId="LiveId" clId="{649CA3A8-7F70-4609-B330-9E82F069BB36}" dt="2024-05-07T16:57:19.864" v="31" actId="1076"/>
          <ac:spMkLst>
            <pc:docMk/>
            <pc:sldMk cId="2589835980" sldId="338"/>
            <ac:spMk id="2" creationId="{B4A09DF2-88ED-C382-F37D-22EE2E867C53}"/>
          </ac:spMkLst>
        </pc:spChg>
        <pc:spChg chg="mod">
          <ac:chgData name="Veniero Facchetti" userId="f2c6c99af91c4974" providerId="LiveId" clId="{649CA3A8-7F70-4609-B330-9E82F069BB36}" dt="2024-05-07T16:57:26.112" v="32" actId="2711"/>
          <ac:spMkLst>
            <pc:docMk/>
            <pc:sldMk cId="2589835980" sldId="338"/>
            <ac:spMk id="4" creationId="{3F542986-8F6E-7A69-511A-A94AC0F07CD8}"/>
          </ac:spMkLst>
        </pc:spChg>
        <pc:spChg chg="mod">
          <ac:chgData name="Veniero Facchetti" userId="f2c6c99af91c4974" providerId="LiveId" clId="{649CA3A8-7F70-4609-B330-9E82F069BB36}" dt="2024-05-07T16:57:26.112" v="32" actId="2711"/>
          <ac:spMkLst>
            <pc:docMk/>
            <pc:sldMk cId="2589835980" sldId="338"/>
            <ac:spMk id="6" creationId="{24980EEF-F460-8043-9917-8E13E40EBC5B}"/>
          </ac:spMkLst>
        </pc:spChg>
        <pc:spChg chg="mod">
          <ac:chgData name="Veniero Facchetti" userId="f2c6c99af91c4974" providerId="LiveId" clId="{649CA3A8-7F70-4609-B330-9E82F069BB36}" dt="2024-05-07T16:57:26.112" v="32" actId="2711"/>
          <ac:spMkLst>
            <pc:docMk/>
            <pc:sldMk cId="2589835980" sldId="338"/>
            <ac:spMk id="8" creationId="{E12CDDD5-62D1-898E-BE97-FE979E091089}"/>
          </ac:spMkLst>
        </pc:spChg>
        <pc:spChg chg="mod">
          <ac:chgData name="Veniero Facchetti" userId="f2c6c99af91c4974" providerId="LiveId" clId="{649CA3A8-7F70-4609-B330-9E82F069BB36}" dt="2024-05-07T16:57:26.112" v="32" actId="2711"/>
          <ac:spMkLst>
            <pc:docMk/>
            <pc:sldMk cId="2589835980" sldId="338"/>
            <ac:spMk id="10" creationId="{329D21E9-E09B-1175-4F26-FB8D33292D34}"/>
          </ac:spMkLst>
        </pc:spChg>
      </pc:sldChg>
      <pc:sldChg chg="delSp modSp mod">
        <pc:chgData name="Veniero Facchetti" userId="f2c6c99af91c4974" providerId="LiveId" clId="{649CA3A8-7F70-4609-B330-9E82F069BB36}" dt="2024-05-07T16:58:54.379" v="58" actId="478"/>
        <pc:sldMkLst>
          <pc:docMk/>
          <pc:sldMk cId="1164596531" sldId="341"/>
        </pc:sldMkLst>
        <pc:spChg chg="mod">
          <ac:chgData name="Veniero Facchetti" userId="f2c6c99af91c4974" providerId="LiveId" clId="{649CA3A8-7F70-4609-B330-9E82F069BB36}" dt="2024-05-07T16:58:41.408" v="54" actId="1076"/>
          <ac:spMkLst>
            <pc:docMk/>
            <pc:sldMk cId="1164596531" sldId="341"/>
            <ac:spMk id="2" creationId="{DD188557-E561-BC85-0B04-09E347C9CB30}"/>
          </ac:spMkLst>
        </pc:spChg>
        <pc:spChg chg="del">
          <ac:chgData name="Veniero Facchetti" userId="f2c6c99af91c4974" providerId="LiveId" clId="{649CA3A8-7F70-4609-B330-9E82F069BB36}" dt="2024-05-07T16:58:53.608" v="57" actId="478"/>
          <ac:spMkLst>
            <pc:docMk/>
            <pc:sldMk cId="1164596531" sldId="341"/>
            <ac:spMk id="9" creationId="{24B4A2F8-6C11-9290-9323-BAC156CDB4E6}"/>
          </ac:spMkLst>
        </pc:spChg>
        <pc:picChg chg="mod">
          <ac:chgData name="Veniero Facchetti" userId="f2c6c99af91c4974" providerId="LiveId" clId="{649CA3A8-7F70-4609-B330-9E82F069BB36}" dt="2024-05-07T16:58:51.440" v="56" actId="1076"/>
          <ac:picMkLst>
            <pc:docMk/>
            <pc:sldMk cId="1164596531" sldId="341"/>
            <ac:picMk id="6" creationId="{6CA39E37-0735-E462-033F-DB8FB09556BB}"/>
          </ac:picMkLst>
        </pc:picChg>
        <pc:picChg chg="del">
          <ac:chgData name="Veniero Facchetti" userId="f2c6c99af91c4974" providerId="LiveId" clId="{649CA3A8-7F70-4609-B330-9E82F069BB36}" dt="2024-05-07T16:58:54.379" v="58" actId="478"/>
          <ac:picMkLst>
            <pc:docMk/>
            <pc:sldMk cId="1164596531" sldId="341"/>
            <ac:picMk id="10" creationId="{141324B9-C9D9-2F4A-52C4-053133BD1F54}"/>
          </ac:picMkLst>
        </pc:picChg>
      </pc:sldChg>
      <pc:sldChg chg="delSp modSp mod">
        <pc:chgData name="Veniero Facchetti" userId="f2c6c99af91c4974" providerId="LiveId" clId="{649CA3A8-7F70-4609-B330-9E82F069BB36}" dt="2024-05-07T16:59:36.902" v="77" actId="478"/>
        <pc:sldMkLst>
          <pc:docMk/>
          <pc:sldMk cId="2224516616" sldId="342"/>
        </pc:sldMkLst>
        <pc:spChg chg="mod">
          <ac:chgData name="Veniero Facchetti" userId="f2c6c99af91c4974" providerId="LiveId" clId="{649CA3A8-7F70-4609-B330-9E82F069BB36}" dt="2024-05-07T16:59:31.465" v="74" actId="14100"/>
          <ac:spMkLst>
            <pc:docMk/>
            <pc:sldMk cId="2224516616" sldId="342"/>
            <ac:spMk id="2" creationId="{DD188557-E561-BC85-0B04-09E347C9CB30}"/>
          </ac:spMkLst>
        </pc:spChg>
        <pc:spChg chg="del">
          <ac:chgData name="Veniero Facchetti" userId="f2c6c99af91c4974" providerId="LiveId" clId="{649CA3A8-7F70-4609-B330-9E82F069BB36}" dt="2024-05-07T16:59:36.079" v="76" actId="478"/>
          <ac:spMkLst>
            <pc:docMk/>
            <pc:sldMk cId="2224516616" sldId="342"/>
            <ac:spMk id="9" creationId="{24B4A2F8-6C11-9290-9323-BAC156CDB4E6}"/>
          </ac:spMkLst>
        </pc:spChg>
        <pc:picChg chg="mod">
          <ac:chgData name="Veniero Facchetti" userId="f2c6c99af91c4974" providerId="LiveId" clId="{649CA3A8-7F70-4609-B330-9E82F069BB36}" dt="2024-05-07T16:59:34.225" v="75" actId="1076"/>
          <ac:picMkLst>
            <pc:docMk/>
            <pc:sldMk cId="2224516616" sldId="342"/>
            <ac:picMk id="6" creationId="{6CA39E37-0735-E462-033F-DB8FB09556BB}"/>
          </ac:picMkLst>
        </pc:picChg>
        <pc:picChg chg="del">
          <ac:chgData name="Veniero Facchetti" userId="f2c6c99af91c4974" providerId="LiveId" clId="{649CA3A8-7F70-4609-B330-9E82F069BB36}" dt="2024-05-07T16:59:36.902" v="77" actId="478"/>
          <ac:picMkLst>
            <pc:docMk/>
            <pc:sldMk cId="2224516616" sldId="342"/>
            <ac:picMk id="10" creationId="{141324B9-C9D9-2F4A-52C4-053133BD1F54}"/>
          </ac:picMkLst>
        </pc:picChg>
      </pc:sldChg>
      <pc:sldChg chg="delSp modSp mod">
        <pc:chgData name="Veniero Facchetti" userId="f2c6c99af91c4974" providerId="LiveId" clId="{649CA3A8-7F70-4609-B330-9E82F069BB36}" dt="2024-05-07T17:00:02.338" v="87" actId="478"/>
        <pc:sldMkLst>
          <pc:docMk/>
          <pc:sldMk cId="4053633010" sldId="343"/>
        </pc:sldMkLst>
        <pc:spChg chg="mod">
          <ac:chgData name="Veniero Facchetti" userId="f2c6c99af91c4974" providerId="LiveId" clId="{649CA3A8-7F70-4609-B330-9E82F069BB36}" dt="2024-05-07T16:59:52.803" v="84" actId="207"/>
          <ac:spMkLst>
            <pc:docMk/>
            <pc:sldMk cId="4053633010" sldId="343"/>
            <ac:spMk id="2" creationId="{DD188557-E561-BC85-0B04-09E347C9CB30}"/>
          </ac:spMkLst>
        </pc:spChg>
        <pc:spChg chg="del">
          <ac:chgData name="Veniero Facchetti" userId="f2c6c99af91c4974" providerId="LiveId" clId="{649CA3A8-7F70-4609-B330-9E82F069BB36}" dt="2024-05-07T17:00:01.652" v="86" actId="478"/>
          <ac:spMkLst>
            <pc:docMk/>
            <pc:sldMk cId="4053633010" sldId="343"/>
            <ac:spMk id="9" creationId="{24B4A2F8-6C11-9290-9323-BAC156CDB4E6}"/>
          </ac:spMkLst>
        </pc:spChg>
        <pc:picChg chg="mod modCrop">
          <ac:chgData name="Veniero Facchetti" userId="f2c6c99af91c4974" providerId="LiveId" clId="{649CA3A8-7F70-4609-B330-9E82F069BB36}" dt="2024-05-07T16:59:59.097" v="85" actId="732"/>
          <ac:picMkLst>
            <pc:docMk/>
            <pc:sldMk cId="4053633010" sldId="343"/>
            <ac:picMk id="6" creationId="{6CA39E37-0735-E462-033F-DB8FB09556BB}"/>
          </ac:picMkLst>
        </pc:picChg>
        <pc:picChg chg="del">
          <ac:chgData name="Veniero Facchetti" userId="f2c6c99af91c4974" providerId="LiveId" clId="{649CA3A8-7F70-4609-B330-9E82F069BB36}" dt="2024-05-07T17:00:02.338" v="87" actId="478"/>
          <ac:picMkLst>
            <pc:docMk/>
            <pc:sldMk cId="4053633010" sldId="343"/>
            <ac:picMk id="10" creationId="{141324B9-C9D9-2F4A-52C4-053133BD1F54}"/>
          </ac:picMkLst>
        </pc:picChg>
      </pc:sldChg>
      <pc:sldChg chg="modSp mod">
        <pc:chgData name="Veniero Facchetti" userId="f2c6c99af91c4974" providerId="LiveId" clId="{649CA3A8-7F70-4609-B330-9E82F069BB36}" dt="2024-05-07T17:00:25.873" v="97" actId="1076"/>
        <pc:sldMkLst>
          <pc:docMk/>
          <pc:sldMk cId="310764642" sldId="346"/>
        </pc:sldMkLst>
        <pc:spChg chg="mod">
          <ac:chgData name="Veniero Facchetti" userId="f2c6c99af91c4974" providerId="LiveId" clId="{649CA3A8-7F70-4609-B330-9E82F069BB36}" dt="2024-05-07T17:00:14.970" v="94" actId="207"/>
          <ac:spMkLst>
            <pc:docMk/>
            <pc:sldMk cId="310764642" sldId="346"/>
            <ac:spMk id="2" creationId="{DD188557-E561-BC85-0B04-09E347C9CB30}"/>
          </ac:spMkLst>
        </pc:spChg>
        <pc:spChg chg="mod">
          <ac:chgData name="Veniero Facchetti" userId="f2c6c99af91c4974" providerId="LiveId" clId="{649CA3A8-7F70-4609-B330-9E82F069BB36}" dt="2024-05-07T17:00:25.873" v="97" actId="1076"/>
          <ac:spMkLst>
            <pc:docMk/>
            <pc:sldMk cId="310764642" sldId="346"/>
            <ac:spMk id="3" creationId="{C666866F-3C7C-FA45-2295-FDFA7FA5B786}"/>
          </ac:spMkLst>
        </pc:spChg>
      </pc:sldChg>
      <pc:sldChg chg="modSp mod">
        <pc:chgData name="Veniero Facchetti" userId="f2c6c99af91c4974" providerId="LiveId" clId="{649CA3A8-7F70-4609-B330-9E82F069BB36}" dt="2024-05-07T17:00:54.586" v="106" actId="1076"/>
        <pc:sldMkLst>
          <pc:docMk/>
          <pc:sldMk cId="929001440" sldId="348"/>
        </pc:sldMkLst>
        <pc:spChg chg="mod">
          <ac:chgData name="Veniero Facchetti" userId="f2c6c99af91c4974" providerId="LiveId" clId="{649CA3A8-7F70-4609-B330-9E82F069BB36}" dt="2024-05-07T17:00:54.586" v="106" actId="1076"/>
          <ac:spMkLst>
            <pc:docMk/>
            <pc:sldMk cId="929001440" sldId="348"/>
            <ac:spMk id="2" creationId="{FAEE317A-D244-8C17-A6FE-B1304D296D0A}"/>
          </ac:spMkLst>
        </pc:spChg>
      </pc:sldChg>
      <pc:sldChg chg="modSp mod">
        <pc:chgData name="Veniero Facchetti" userId="f2c6c99af91c4974" providerId="LiveId" clId="{649CA3A8-7F70-4609-B330-9E82F069BB36}" dt="2024-05-07T16:59:06.170" v="65" actId="207"/>
        <pc:sldMkLst>
          <pc:docMk/>
          <pc:sldMk cId="4099997746" sldId="350"/>
        </pc:sldMkLst>
        <pc:spChg chg="mod">
          <ac:chgData name="Veniero Facchetti" userId="f2c6c99af91c4974" providerId="LiveId" clId="{649CA3A8-7F70-4609-B330-9E82F069BB36}" dt="2024-05-07T16:59:06.170" v="65" actId="207"/>
          <ac:spMkLst>
            <pc:docMk/>
            <pc:sldMk cId="4099997746" sldId="350"/>
            <ac:spMk id="2" creationId="{DD188557-E561-BC85-0B04-09E347C9CB30}"/>
          </ac:spMkLst>
        </pc:spChg>
      </pc:sldChg>
      <pc:sldChg chg="modSp mod">
        <pc:chgData name="Veniero Facchetti" userId="f2c6c99af91c4974" providerId="LiveId" clId="{649CA3A8-7F70-4609-B330-9E82F069BB36}" dt="2024-05-07T17:00:42.088" v="103" actId="1076"/>
        <pc:sldMkLst>
          <pc:docMk/>
          <pc:sldMk cId="2519877664" sldId="351"/>
        </pc:sldMkLst>
        <pc:spChg chg="mod">
          <ac:chgData name="Veniero Facchetti" userId="f2c6c99af91c4974" providerId="LiveId" clId="{649CA3A8-7F70-4609-B330-9E82F069BB36}" dt="2024-05-07T17:00:42.088" v="103" actId="1076"/>
          <ac:spMkLst>
            <pc:docMk/>
            <pc:sldMk cId="2519877664" sldId="351"/>
            <ac:spMk id="2" creationId="{FAEE317A-D244-8C17-A6FE-B1304D296D0A}"/>
          </ac:spMkLst>
        </pc:spChg>
      </pc:sldChg>
    </pc:docChg>
  </pc:docChgLst>
  <pc:docChgLst>
    <pc:chgData name="David Bayreuther" userId="819aeed3-9a01-4b8a-919f-8337d9c26832" providerId="ADAL" clId="{A336E324-F8AB-4197-8EEB-548BC381E443}"/>
    <pc:docChg chg="undo custSel addSld delSld modSld sldOrd">
      <pc:chgData name="David Bayreuther" userId="819aeed3-9a01-4b8a-919f-8337d9c26832" providerId="ADAL" clId="{A336E324-F8AB-4197-8EEB-548BC381E443}" dt="2024-04-25T13:02:47.055" v="8785" actId="20577"/>
      <pc:docMkLst>
        <pc:docMk/>
      </pc:docMkLst>
      <pc:sldChg chg="del">
        <pc:chgData name="David Bayreuther" userId="819aeed3-9a01-4b8a-919f-8337d9c26832" providerId="ADAL" clId="{A336E324-F8AB-4197-8EEB-548BC381E443}" dt="2024-04-22T15:03:31.357" v="6416" actId="47"/>
        <pc:sldMkLst>
          <pc:docMk/>
          <pc:sldMk cId="1697473122" sldId="310"/>
        </pc:sldMkLst>
      </pc:sldChg>
      <pc:sldChg chg="modSp mod">
        <pc:chgData name="David Bayreuther" userId="819aeed3-9a01-4b8a-919f-8337d9c26832" providerId="ADAL" clId="{A336E324-F8AB-4197-8EEB-548BC381E443}" dt="2024-04-25T12:55:47.029" v="8696" actId="20577"/>
        <pc:sldMkLst>
          <pc:docMk/>
          <pc:sldMk cId="2962966828" sldId="311"/>
        </pc:sldMkLst>
        <pc:spChg chg="mod">
          <ac:chgData name="David Bayreuther" userId="819aeed3-9a01-4b8a-919f-8337d9c26832" providerId="ADAL" clId="{A336E324-F8AB-4197-8EEB-548BC381E443}" dt="2024-04-22T14:36:05.510" v="6061" actId="404"/>
          <ac:spMkLst>
            <pc:docMk/>
            <pc:sldMk cId="2962966828" sldId="311"/>
            <ac:spMk id="2" creationId="{B4A09DF2-88ED-C382-F37D-22EE2E867C53}"/>
          </ac:spMkLst>
        </pc:spChg>
        <pc:spChg chg="mod">
          <ac:chgData name="David Bayreuther" userId="819aeed3-9a01-4b8a-919f-8337d9c26832" providerId="ADAL" clId="{A336E324-F8AB-4197-8EEB-548BC381E443}" dt="2024-04-25T12:55:47.029" v="8696" actId="20577"/>
          <ac:spMkLst>
            <pc:docMk/>
            <pc:sldMk cId="2962966828" sldId="311"/>
            <ac:spMk id="3" creationId="{E5615A9F-1EB3-14E0-94A3-9CC7B6A5579E}"/>
          </ac:spMkLst>
        </pc:spChg>
        <pc:spChg chg="mod">
          <ac:chgData name="David Bayreuther" userId="819aeed3-9a01-4b8a-919f-8337d9c26832" providerId="ADAL" clId="{A336E324-F8AB-4197-8EEB-548BC381E443}" dt="2024-04-23T13:24:02.146" v="7103" actId="6549"/>
          <ac:spMkLst>
            <pc:docMk/>
            <pc:sldMk cId="2962966828" sldId="311"/>
            <ac:spMk id="4" creationId="{B1D97684-EBE4-DD0F-79EB-0C2FC7CCB40D}"/>
          </ac:spMkLst>
        </pc:spChg>
      </pc:sldChg>
      <pc:sldChg chg="del">
        <pc:chgData name="David Bayreuther" userId="819aeed3-9a01-4b8a-919f-8337d9c26832" providerId="ADAL" clId="{A336E324-F8AB-4197-8EEB-548BC381E443}" dt="2024-04-22T15:03:32.437" v="6417" actId="47"/>
        <pc:sldMkLst>
          <pc:docMk/>
          <pc:sldMk cId="2213715613" sldId="313"/>
        </pc:sldMkLst>
      </pc:sldChg>
      <pc:sldChg chg="del">
        <pc:chgData name="David Bayreuther" userId="819aeed3-9a01-4b8a-919f-8337d9c26832" providerId="ADAL" clId="{A336E324-F8AB-4197-8EEB-548BC381E443}" dt="2024-04-22T15:03:35.562" v="6418" actId="47"/>
        <pc:sldMkLst>
          <pc:docMk/>
          <pc:sldMk cId="2155969868" sldId="314"/>
        </pc:sldMkLst>
      </pc:sldChg>
      <pc:sldChg chg="del">
        <pc:chgData name="David Bayreuther" userId="819aeed3-9a01-4b8a-919f-8337d9c26832" providerId="ADAL" clId="{A336E324-F8AB-4197-8EEB-548BC381E443}" dt="2024-04-22T15:03:37.632" v="6419" actId="47"/>
        <pc:sldMkLst>
          <pc:docMk/>
          <pc:sldMk cId="750713549" sldId="315"/>
        </pc:sldMkLst>
      </pc:sldChg>
      <pc:sldChg chg="addSp delSp modSp mod">
        <pc:chgData name="David Bayreuther" userId="819aeed3-9a01-4b8a-919f-8337d9c26832" providerId="ADAL" clId="{A336E324-F8AB-4197-8EEB-548BC381E443}" dt="2024-04-23T13:10:19.178" v="6998" actId="20577"/>
        <pc:sldMkLst>
          <pc:docMk/>
          <pc:sldMk cId="2462792408" sldId="322"/>
        </pc:sldMkLst>
        <pc:spChg chg="mod">
          <ac:chgData name="David Bayreuther" userId="819aeed3-9a01-4b8a-919f-8337d9c26832" providerId="ADAL" clId="{A336E324-F8AB-4197-8EEB-548BC381E443}" dt="2024-04-23T13:10:19.178" v="6998" actId="20577"/>
          <ac:spMkLst>
            <pc:docMk/>
            <pc:sldMk cId="2462792408" sldId="322"/>
            <ac:spMk id="5" creationId="{AF6F1220-1809-0FC9-106B-9E2CE8B029A5}"/>
          </ac:spMkLst>
        </pc:spChg>
        <pc:picChg chg="add del mod">
          <ac:chgData name="David Bayreuther" userId="819aeed3-9a01-4b8a-919f-8337d9c26832" providerId="ADAL" clId="{A336E324-F8AB-4197-8EEB-548BC381E443}" dt="2024-04-23T13:04:54.718" v="6899" actId="21"/>
          <ac:picMkLst>
            <pc:docMk/>
            <pc:sldMk cId="2462792408" sldId="322"/>
            <ac:picMk id="7" creationId="{25336295-BD0D-1F07-8D30-BE5952FFCF6E}"/>
          </ac:picMkLst>
        </pc:picChg>
      </pc:sldChg>
      <pc:sldChg chg="addSp delSp modSp mod">
        <pc:chgData name="David Bayreuther" userId="819aeed3-9a01-4b8a-919f-8337d9c26832" providerId="ADAL" clId="{A336E324-F8AB-4197-8EEB-548BC381E443}" dt="2024-04-25T12:27:27.821" v="8431" actId="478"/>
        <pc:sldMkLst>
          <pc:docMk/>
          <pc:sldMk cId="4024510751" sldId="324"/>
        </pc:sldMkLst>
        <pc:spChg chg="mod">
          <ac:chgData name="David Bayreuther" userId="819aeed3-9a01-4b8a-919f-8337d9c26832" providerId="ADAL" clId="{A336E324-F8AB-4197-8EEB-548BC381E443}" dt="2024-04-17T13:11:55.943" v="556" actId="20577"/>
          <ac:spMkLst>
            <pc:docMk/>
            <pc:sldMk cId="4024510751" sldId="324"/>
            <ac:spMk id="2" creationId="{60BEEFAC-B87D-48F6-D21D-02E165BC31C0}"/>
          </ac:spMkLst>
        </pc:spChg>
        <pc:spChg chg="del">
          <ac:chgData name="David Bayreuther" userId="819aeed3-9a01-4b8a-919f-8337d9c26832" providerId="ADAL" clId="{A336E324-F8AB-4197-8EEB-548BC381E443}" dt="2024-04-25T12:27:22.091" v="8430" actId="478"/>
          <ac:spMkLst>
            <pc:docMk/>
            <pc:sldMk cId="4024510751" sldId="324"/>
            <ac:spMk id="3" creationId="{802ABAE3-4ECC-B940-6E4B-A24D333AE2AA}"/>
          </ac:spMkLst>
        </pc:spChg>
        <pc:spChg chg="mod">
          <ac:chgData name="David Bayreuther" userId="819aeed3-9a01-4b8a-919f-8337d9c26832" providerId="ADAL" clId="{A336E324-F8AB-4197-8EEB-548BC381E443}" dt="2024-04-17T13:08:48.917" v="480" actId="20577"/>
          <ac:spMkLst>
            <pc:docMk/>
            <pc:sldMk cId="4024510751" sldId="324"/>
            <ac:spMk id="6" creationId="{02101DC7-1DBB-4FF0-3502-EE3388345414}"/>
          </ac:spMkLst>
        </pc:spChg>
        <pc:spChg chg="add del mod">
          <ac:chgData name="David Bayreuther" userId="819aeed3-9a01-4b8a-919f-8337d9c26832" providerId="ADAL" clId="{A336E324-F8AB-4197-8EEB-548BC381E443}" dt="2024-04-25T12:27:27.821" v="8431" actId="478"/>
          <ac:spMkLst>
            <pc:docMk/>
            <pc:sldMk cId="4024510751" sldId="324"/>
            <ac:spMk id="7" creationId="{6A0CDFC7-C9C2-F554-E6D5-3A6B8FF72E1A}"/>
          </ac:spMkLst>
        </pc:spChg>
      </pc:sldChg>
      <pc:sldChg chg="modSp mod">
        <pc:chgData name="David Bayreuther" userId="819aeed3-9a01-4b8a-919f-8337d9c26832" providerId="ADAL" clId="{A336E324-F8AB-4197-8EEB-548BC381E443}" dt="2024-04-17T15:15:30.738" v="2122" actId="20577"/>
        <pc:sldMkLst>
          <pc:docMk/>
          <pc:sldMk cId="2849688472" sldId="327"/>
        </pc:sldMkLst>
        <pc:spChg chg="mod">
          <ac:chgData name="David Bayreuther" userId="819aeed3-9a01-4b8a-919f-8337d9c26832" providerId="ADAL" clId="{A336E324-F8AB-4197-8EEB-548BC381E443}" dt="2024-04-17T15:15:30.738" v="2122" actId="20577"/>
          <ac:spMkLst>
            <pc:docMk/>
            <pc:sldMk cId="2849688472" sldId="327"/>
            <ac:spMk id="2" creationId="{0F174D2F-A0F4-79C8-E119-E565BE5E0169}"/>
          </ac:spMkLst>
        </pc:spChg>
      </pc:sldChg>
      <pc:sldChg chg="modSp new del mod ord">
        <pc:chgData name="David Bayreuther" userId="819aeed3-9a01-4b8a-919f-8337d9c26832" providerId="ADAL" clId="{A336E324-F8AB-4197-8EEB-548BC381E443}" dt="2024-04-22T15:07:52.386" v="6428" actId="47"/>
        <pc:sldMkLst>
          <pc:docMk/>
          <pc:sldMk cId="1321943911" sldId="328"/>
        </pc:sldMkLst>
        <pc:spChg chg="mod">
          <ac:chgData name="David Bayreuther" userId="819aeed3-9a01-4b8a-919f-8337d9c26832" providerId="ADAL" clId="{A336E324-F8AB-4197-8EEB-548BC381E443}" dt="2024-04-16T15:57:23.267" v="405" actId="20577"/>
          <ac:spMkLst>
            <pc:docMk/>
            <pc:sldMk cId="1321943911" sldId="328"/>
            <ac:spMk id="4" creationId="{C6AF8223-C1DA-9348-2BCA-A3CA25775C54}"/>
          </ac:spMkLst>
        </pc:spChg>
      </pc:sldChg>
      <pc:sldChg chg="new del">
        <pc:chgData name="David Bayreuther" userId="819aeed3-9a01-4b8a-919f-8337d9c26832" providerId="ADAL" clId="{A336E324-F8AB-4197-8EEB-548BC381E443}" dt="2024-04-16T15:53:26.735" v="1" actId="47"/>
        <pc:sldMkLst>
          <pc:docMk/>
          <pc:sldMk cId="3547090839" sldId="328"/>
        </pc:sldMkLst>
      </pc:sldChg>
      <pc:sldChg chg="addSp delSp modSp del mod">
        <pc:chgData name="David Bayreuther" userId="819aeed3-9a01-4b8a-919f-8337d9c26832" providerId="ADAL" clId="{A336E324-F8AB-4197-8EEB-548BC381E443}" dt="2024-04-22T13:46:21.647" v="3998" actId="47"/>
        <pc:sldMkLst>
          <pc:docMk/>
          <pc:sldMk cId="2653916581" sldId="329"/>
        </pc:sldMkLst>
        <pc:spChg chg="del">
          <ac:chgData name="David Bayreuther" userId="819aeed3-9a01-4b8a-919f-8337d9c26832" providerId="ADAL" clId="{A336E324-F8AB-4197-8EEB-548BC381E443}" dt="2024-04-17T13:01:44.528" v="406" actId="478"/>
          <ac:spMkLst>
            <pc:docMk/>
            <pc:sldMk cId="2653916581" sldId="329"/>
            <ac:spMk id="2" creationId="{978EE4A1-03A9-318C-5CAD-19E2972F27C2}"/>
          </ac:spMkLst>
        </pc:spChg>
        <pc:spChg chg="add del mod">
          <ac:chgData name="David Bayreuther" userId="819aeed3-9a01-4b8a-919f-8337d9c26832" providerId="ADAL" clId="{A336E324-F8AB-4197-8EEB-548BC381E443}" dt="2024-04-17T13:01:56.731" v="409" actId="478"/>
          <ac:spMkLst>
            <pc:docMk/>
            <pc:sldMk cId="2653916581" sldId="329"/>
            <ac:spMk id="4" creationId="{4C86DBDC-2DD6-381F-A637-E922EA51C4A9}"/>
          </ac:spMkLst>
        </pc:spChg>
        <pc:spChg chg="add del mod">
          <ac:chgData name="David Bayreuther" userId="819aeed3-9a01-4b8a-919f-8337d9c26832" providerId="ADAL" clId="{A336E324-F8AB-4197-8EEB-548BC381E443}" dt="2024-04-17T13:07:58.054" v="423" actId="1076"/>
          <ac:spMkLst>
            <pc:docMk/>
            <pc:sldMk cId="2653916581" sldId="329"/>
            <ac:spMk id="7" creationId="{91D2E529-8C54-5262-E2EF-97D600F47948}"/>
          </ac:spMkLst>
        </pc:spChg>
        <pc:picChg chg="add del mod">
          <ac:chgData name="David Bayreuther" userId="819aeed3-9a01-4b8a-919f-8337d9c26832" providerId="ADAL" clId="{A336E324-F8AB-4197-8EEB-548BC381E443}" dt="2024-04-17T13:16:31.658" v="663" actId="478"/>
          <ac:picMkLst>
            <pc:docMk/>
            <pc:sldMk cId="2653916581" sldId="329"/>
            <ac:picMk id="10" creationId="{BE8C8500-EDC8-61BF-F76D-91A9FD7C8D4E}"/>
          </ac:picMkLst>
        </pc:picChg>
        <pc:picChg chg="mod">
          <ac:chgData name="David Bayreuther" userId="819aeed3-9a01-4b8a-919f-8337d9c26832" providerId="ADAL" clId="{A336E324-F8AB-4197-8EEB-548BC381E443}" dt="2024-04-17T13:02:15.835" v="416" actId="1076"/>
          <ac:picMkLst>
            <pc:docMk/>
            <pc:sldMk cId="2653916581" sldId="329"/>
            <ac:picMk id="15" creationId="{58F5C1D3-2F3E-FB25-290E-D922E22E24E6}"/>
          </ac:picMkLst>
        </pc:picChg>
        <pc:picChg chg="add mod">
          <ac:chgData name="David Bayreuther" userId="819aeed3-9a01-4b8a-919f-8337d9c26832" providerId="ADAL" clId="{A336E324-F8AB-4197-8EEB-548BC381E443}" dt="2024-04-17T13:16:45.586" v="668" actId="1076"/>
          <ac:picMkLst>
            <pc:docMk/>
            <pc:sldMk cId="2653916581" sldId="329"/>
            <ac:picMk id="20" creationId="{C4AA7317-9C7B-EF32-DF26-8F5848AE70F9}"/>
          </ac:picMkLst>
        </pc:picChg>
        <pc:picChg chg="add mod">
          <ac:chgData name="David Bayreuther" userId="819aeed3-9a01-4b8a-919f-8337d9c26832" providerId="ADAL" clId="{A336E324-F8AB-4197-8EEB-548BC381E443}" dt="2024-04-22T13:44:10.726" v="3927" actId="1076"/>
          <ac:picMkLst>
            <pc:docMk/>
            <pc:sldMk cId="2653916581" sldId="329"/>
            <ac:picMk id="22" creationId="{A7076847-99B8-41EA-68BF-94196B229A20}"/>
          </ac:picMkLst>
        </pc:picChg>
      </pc:sldChg>
      <pc:sldChg chg="modSp add del mod">
        <pc:chgData name="David Bayreuther" userId="819aeed3-9a01-4b8a-919f-8337d9c26832" providerId="ADAL" clId="{A336E324-F8AB-4197-8EEB-548BC381E443}" dt="2024-04-17T13:17:25.597" v="669" actId="47"/>
        <pc:sldMkLst>
          <pc:docMk/>
          <pc:sldMk cId="568464951" sldId="330"/>
        </pc:sldMkLst>
        <pc:spChg chg="mod">
          <ac:chgData name="David Bayreuther" userId="819aeed3-9a01-4b8a-919f-8337d9c26832" providerId="ADAL" clId="{A336E324-F8AB-4197-8EEB-548BC381E443}" dt="2024-04-17T13:12:53.836" v="637" actId="20577"/>
          <ac:spMkLst>
            <pc:docMk/>
            <pc:sldMk cId="568464951" sldId="330"/>
            <ac:spMk id="2" creationId="{FAEE317A-D244-8C17-A6FE-B1304D296D0A}"/>
          </ac:spMkLst>
        </pc:spChg>
      </pc:sldChg>
      <pc:sldChg chg="addSp delSp modSp add mod">
        <pc:chgData name="David Bayreuther" userId="819aeed3-9a01-4b8a-919f-8337d9c26832" providerId="ADAL" clId="{A336E324-F8AB-4197-8EEB-548BC381E443}" dt="2024-04-25T12:29:56.047" v="8442" actId="207"/>
        <pc:sldMkLst>
          <pc:docMk/>
          <pc:sldMk cId="3991429631" sldId="331"/>
        </pc:sldMkLst>
        <pc:spChg chg="mod">
          <ac:chgData name="David Bayreuther" userId="819aeed3-9a01-4b8a-919f-8337d9c26832" providerId="ADAL" clId="{A336E324-F8AB-4197-8EEB-548BC381E443}" dt="2024-04-23T13:46:02.774" v="7351" actId="20577"/>
          <ac:spMkLst>
            <pc:docMk/>
            <pc:sldMk cId="3991429631" sldId="331"/>
            <ac:spMk id="2" creationId="{B4A09DF2-88ED-C382-F37D-22EE2E867C53}"/>
          </ac:spMkLst>
        </pc:spChg>
        <pc:spChg chg="del">
          <ac:chgData name="David Bayreuther" userId="819aeed3-9a01-4b8a-919f-8337d9c26832" providerId="ADAL" clId="{A336E324-F8AB-4197-8EEB-548BC381E443}" dt="2024-04-17T13:13:49.131" v="650" actId="478"/>
          <ac:spMkLst>
            <pc:docMk/>
            <pc:sldMk cId="3991429631" sldId="331"/>
            <ac:spMk id="3" creationId="{E5615A9F-1EB3-14E0-94A3-9CC7B6A5579E}"/>
          </ac:spMkLst>
        </pc:spChg>
        <pc:spChg chg="del">
          <ac:chgData name="David Bayreuther" userId="819aeed3-9a01-4b8a-919f-8337d9c26832" providerId="ADAL" clId="{A336E324-F8AB-4197-8EEB-548BC381E443}" dt="2024-04-17T13:13:56.368" v="651" actId="478"/>
          <ac:spMkLst>
            <pc:docMk/>
            <pc:sldMk cId="3991429631" sldId="331"/>
            <ac:spMk id="4" creationId="{B1D97684-EBE4-DD0F-79EB-0C2FC7CCB40D}"/>
          </ac:spMkLst>
        </pc:spChg>
        <pc:spChg chg="add del">
          <ac:chgData name="David Bayreuther" userId="819aeed3-9a01-4b8a-919f-8337d9c26832" providerId="ADAL" clId="{A336E324-F8AB-4197-8EEB-548BC381E443}" dt="2024-04-17T13:13:45.054" v="649" actId="478"/>
          <ac:spMkLst>
            <pc:docMk/>
            <pc:sldMk cId="3991429631" sldId="331"/>
            <ac:spMk id="6" creationId="{BB637E30-8BB8-9874-CFF9-3BA81224C84B}"/>
          </ac:spMkLst>
        </pc:spChg>
        <pc:spChg chg="add del mod">
          <ac:chgData name="David Bayreuther" userId="819aeed3-9a01-4b8a-919f-8337d9c26832" providerId="ADAL" clId="{A336E324-F8AB-4197-8EEB-548BC381E443}" dt="2024-04-17T13:13:58.934" v="652" actId="478"/>
          <ac:spMkLst>
            <pc:docMk/>
            <pc:sldMk cId="3991429631" sldId="331"/>
            <ac:spMk id="8" creationId="{B255193A-8778-4E2A-D975-570C7D36700F}"/>
          </ac:spMkLst>
        </pc:spChg>
        <pc:spChg chg="add del mod">
          <ac:chgData name="David Bayreuther" userId="819aeed3-9a01-4b8a-919f-8337d9c26832" providerId="ADAL" clId="{A336E324-F8AB-4197-8EEB-548BC381E443}" dt="2024-04-17T13:14:01.985" v="653" actId="478"/>
          <ac:spMkLst>
            <pc:docMk/>
            <pc:sldMk cId="3991429631" sldId="331"/>
            <ac:spMk id="10" creationId="{12CC2464-F43E-0564-8146-5910F8EBCB4D}"/>
          </ac:spMkLst>
        </pc:spChg>
        <pc:spChg chg="add mod">
          <ac:chgData name="David Bayreuther" userId="819aeed3-9a01-4b8a-919f-8337d9c26832" providerId="ADAL" clId="{A336E324-F8AB-4197-8EEB-548BC381E443}" dt="2024-04-23T13:44:20.494" v="7340" actId="1076"/>
          <ac:spMkLst>
            <pc:docMk/>
            <pc:sldMk cId="3991429631" sldId="331"/>
            <ac:spMk id="15" creationId="{A5C224E7-50C6-29FA-4DBA-5758EF162849}"/>
          </ac:spMkLst>
        </pc:spChg>
        <pc:spChg chg="add mod">
          <ac:chgData name="David Bayreuther" userId="819aeed3-9a01-4b8a-919f-8337d9c26832" providerId="ADAL" clId="{A336E324-F8AB-4197-8EEB-548BC381E443}" dt="2024-04-23T13:44:02.133" v="7338" actId="403"/>
          <ac:spMkLst>
            <pc:docMk/>
            <pc:sldMk cId="3991429631" sldId="331"/>
            <ac:spMk id="16" creationId="{05ABCE4B-C4E5-A30D-ED7A-FB8669384268}"/>
          </ac:spMkLst>
        </pc:spChg>
        <pc:spChg chg="add mod">
          <ac:chgData name="David Bayreuther" userId="819aeed3-9a01-4b8a-919f-8337d9c26832" providerId="ADAL" clId="{A336E324-F8AB-4197-8EEB-548BC381E443}" dt="2024-04-23T13:44:25.907" v="7341" actId="1076"/>
          <ac:spMkLst>
            <pc:docMk/>
            <pc:sldMk cId="3991429631" sldId="331"/>
            <ac:spMk id="17" creationId="{5F5C1C83-27E4-F56E-5F6B-F58B07161687}"/>
          </ac:spMkLst>
        </pc:spChg>
        <pc:spChg chg="add mod">
          <ac:chgData name="David Bayreuther" userId="819aeed3-9a01-4b8a-919f-8337d9c26832" providerId="ADAL" clId="{A336E324-F8AB-4197-8EEB-548BC381E443}" dt="2024-04-25T12:29:56.047" v="8442" actId="207"/>
          <ac:spMkLst>
            <pc:docMk/>
            <pc:sldMk cId="3991429631" sldId="331"/>
            <ac:spMk id="18" creationId="{78A0FB79-F73F-B2C6-37AD-8C6C551E324A}"/>
          </ac:spMkLst>
        </pc:spChg>
        <pc:picChg chg="add del">
          <ac:chgData name="David Bayreuther" userId="819aeed3-9a01-4b8a-919f-8337d9c26832" providerId="ADAL" clId="{A336E324-F8AB-4197-8EEB-548BC381E443}" dt="2024-04-17T13:26:48.312" v="672" actId="22"/>
          <ac:picMkLst>
            <pc:docMk/>
            <pc:sldMk cId="3991429631" sldId="331"/>
            <ac:picMk id="12" creationId="{A8DAFCAE-F0CD-C83D-03B7-5455DF13BAC8}"/>
          </ac:picMkLst>
        </pc:picChg>
        <pc:picChg chg="add del mod">
          <ac:chgData name="David Bayreuther" userId="819aeed3-9a01-4b8a-919f-8337d9c26832" providerId="ADAL" clId="{A336E324-F8AB-4197-8EEB-548BC381E443}" dt="2024-04-17T13:27:12.306" v="677" actId="21"/>
          <ac:picMkLst>
            <pc:docMk/>
            <pc:sldMk cId="3991429631" sldId="331"/>
            <ac:picMk id="14" creationId="{E93EB11B-9EFB-FF5E-4770-93E4AD7FB408}"/>
          </ac:picMkLst>
        </pc:picChg>
      </pc:sldChg>
      <pc:sldChg chg="modSp add mod">
        <pc:chgData name="David Bayreuther" userId="819aeed3-9a01-4b8a-919f-8337d9c26832" providerId="ADAL" clId="{A336E324-F8AB-4197-8EEB-548BC381E443}" dt="2024-04-23T13:47:05.882" v="7355" actId="1076"/>
        <pc:sldMkLst>
          <pc:docMk/>
          <pc:sldMk cId="1668090992" sldId="332"/>
        </pc:sldMkLst>
        <pc:spChg chg="mod">
          <ac:chgData name="David Bayreuther" userId="819aeed3-9a01-4b8a-919f-8337d9c26832" providerId="ADAL" clId="{A336E324-F8AB-4197-8EEB-548BC381E443}" dt="2024-04-23T13:47:05.882" v="7355" actId="1076"/>
          <ac:spMkLst>
            <pc:docMk/>
            <pc:sldMk cId="1668090992" sldId="332"/>
            <ac:spMk id="2" creationId="{B4A09DF2-88ED-C382-F37D-22EE2E867C53}"/>
          </ac:spMkLst>
        </pc:spChg>
        <pc:picChg chg="mod">
          <ac:chgData name="David Bayreuther" userId="819aeed3-9a01-4b8a-919f-8337d9c26832" providerId="ADAL" clId="{A336E324-F8AB-4197-8EEB-548BC381E443}" dt="2024-04-23T13:46:59.496" v="7354" actId="1440"/>
          <ac:picMkLst>
            <pc:docMk/>
            <pc:sldMk cId="1668090992" sldId="332"/>
            <ac:picMk id="14" creationId="{E93EB11B-9EFB-FF5E-4770-93E4AD7FB408}"/>
          </ac:picMkLst>
        </pc:picChg>
      </pc:sldChg>
      <pc:sldChg chg="addSp delSp modSp add mod">
        <pc:chgData name="David Bayreuther" userId="819aeed3-9a01-4b8a-919f-8337d9c26832" providerId="ADAL" clId="{A336E324-F8AB-4197-8EEB-548BC381E443}" dt="2024-04-25T12:28:34.869" v="8441" actId="20577"/>
        <pc:sldMkLst>
          <pc:docMk/>
          <pc:sldMk cId="2323250128" sldId="333"/>
        </pc:sldMkLst>
        <pc:spChg chg="mod">
          <ac:chgData name="David Bayreuther" userId="819aeed3-9a01-4b8a-919f-8337d9c26832" providerId="ADAL" clId="{A336E324-F8AB-4197-8EEB-548BC381E443}" dt="2024-04-17T13:47:05.141" v="1427" actId="20577"/>
          <ac:spMkLst>
            <pc:docMk/>
            <pc:sldMk cId="2323250128" sldId="333"/>
            <ac:spMk id="2" creationId="{DD188557-E561-BC85-0B04-09E347C9CB30}"/>
          </ac:spMkLst>
        </pc:spChg>
        <pc:spChg chg="mod">
          <ac:chgData name="David Bayreuther" userId="819aeed3-9a01-4b8a-919f-8337d9c26832" providerId="ADAL" clId="{A336E324-F8AB-4197-8EEB-548BC381E443}" dt="2024-04-25T12:28:34.869" v="8441" actId="20577"/>
          <ac:spMkLst>
            <pc:docMk/>
            <pc:sldMk cId="2323250128" sldId="333"/>
            <ac:spMk id="3" creationId="{C666866F-3C7C-FA45-2295-FDFA7FA5B786}"/>
          </ac:spMkLst>
        </pc:spChg>
        <pc:spChg chg="add del mod">
          <ac:chgData name="David Bayreuther" userId="819aeed3-9a01-4b8a-919f-8337d9c26832" providerId="ADAL" clId="{A336E324-F8AB-4197-8EEB-548BC381E443}" dt="2024-04-17T13:46:54.379" v="1405" actId="931"/>
          <ac:spMkLst>
            <pc:docMk/>
            <pc:sldMk cId="2323250128" sldId="333"/>
            <ac:spMk id="5" creationId="{91225E5F-4AAA-DB12-E60E-E935C35C483A}"/>
          </ac:spMkLst>
        </pc:spChg>
        <pc:picChg chg="del">
          <ac:chgData name="David Bayreuther" userId="819aeed3-9a01-4b8a-919f-8337d9c26832" providerId="ADAL" clId="{A336E324-F8AB-4197-8EEB-548BC381E443}" dt="2024-04-17T13:46:22.616" v="1404" actId="478"/>
          <ac:picMkLst>
            <pc:docMk/>
            <pc:sldMk cId="2323250128" sldId="333"/>
            <ac:picMk id="6" creationId="{6CA39E37-0735-E462-033F-DB8FB09556BB}"/>
          </ac:picMkLst>
        </pc:picChg>
        <pc:picChg chg="add mod">
          <ac:chgData name="David Bayreuther" userId="819aeed3-9a01-4b8a-919f-8337d9c26832" providerId="ADAL" clId="{A336E324-F8AB-4197-8EEB-548BC381E443}" dt="2024-04-17T13:46:54.379" v="1405" actId="931"/>
          <ac:picMkLst>
            <pc:docMk/>
            <pc:sldMk cId="2323250128" sldId="333"/>
            <ac:picMk id="8" creationId="{E68C91AC-B237-6517-981D-2199B256E65F}"/>
          </ac:picMkLst>
        </pc:picChg>
      </pc:sldChg>
      <pc:sldChg chg="addSp delSp modSp add mod">
        <pc:chgData name="David Bayreuther" userId="819aeed3-9a01-4b8a-919f-8337d9c26832" providerId="ADAL" clId="{A336E324-F8AB-4197-8EEB-548BC381E443}" dt="2024-04-22T13:58:40.763" v="4169" actId="14100"/>
        <pc:sldMkLst>
          <pc:docMk/>
          <pc:sldMk cId="2825384708" sldId="334"/>
        </pc:sldMkLst>
        <pc:spChg chg="mod">
          <ac:chgData name="David Bayreuther" userId="819aeed3-9a01-4b8a-919f-8337d9c26832" providerId="ADAL" clId="{A336E324-F8AB-4197-8EEB-548BC381E443}" dt="2024-04-22T13:54:16.063" v="4156" actId="20577"/>
          <ac:spMkLst>
            <pc:docMk/>
            <pc:sldMk cId="2825384708" sldId="334"/>
            <ac:spMk id="2" creationId="{978EE4A1-03A9-318C-5CAD-19E2972F27C2}"/>
          </ac:spMkLst>
        </pc:spChg>
        <pc:spChg chg="mod">
          <ac:chgData name="David Bayreuther" userId="819aeed3-9a01-4b8a-919f-8337d9c26832" providerId="ADAL" clId="{A336E324-F8AB-4197-8EEB-548BC381E443}" dt="2024-04-22T13:58:40.763" v="4169" actId="14100"/>
          <ac:spMkLst>
            <pc:docMk/>
            <pc:sldMk cId="2825384708" sldId="334"/>
            <ac:spMk id="3" creationId="{E658C6BD-D867-9241-7CDF-B6E14C0E3AB5}"/>
          </ac:spMkLst>
        </pc:spChg>
        <pc:spChg chg="add mod">
          <ac:chgData name="David Bayreuther" userId="819aeed3-9a01-4b8a-919f-8337d9c26832" providerId="ADAL" clId="{A336E324-F8AB-4197-8EEB-548BC381E443}" dt="2024-04-22T13:58:40.763" v="4169" actId="14100"/>
          <ac:spMkLst>
            <pc:docMk/>
            <pc:sldMk cId="2825384708" sldId="334"/>
            <ac:spMk id="4" creationId="{9D879613-45FD-D7BF-CF04-743BB11C09FF}"/>
          </ac:spMkLst>
        </pc:spChg>
        <pc:spChg chg="mod">
          <ac:chgData name="David Bayreuther" userId="819aeed3-9a01-4b8a-919f-8337d9c26832" providerId="ADAL" clId="{A336E324-F8AB-4197-8EEB-548BC381E443}" dt="2024-04-17T15:22:48.939" v="2689" actId="403"/>
          <ac:spMkLst>
            <pc:docMk/>
            <pc:sldMk cId="2825384708" sldId="334"/>
            <ac:spMk id="7" creationId="{91D2E529-8C54-5262-E2EF-97D600F47948}"/>
          </ac:spMkLst>
        </pc:spChg>
        <pc:spChg chg="add mod">
          <ac:chgData name="David Bayreuther" userId="819aeed3-9a01-4b8a-919f-8337d9c26832" providerId="ADAL" clId="{A336E324-F8AB-4197-8EEB-548BC381E443}" dt="2024-04-22T13:58:40.763" v="4169" actId="14100"/>
          <ac:spMkLst>
            <pc:docMk/>
            <pc:sldMk cId="2825384708" sldId="334"/>
            <ac:spMk id="8" creationId="{78504DCC-F190-8AEE-4B02-D41D1FC2BB34}"/>
          </ac:spMkLst>
        </pc:spChg>
        <pc:spChg chg="del mod">
          <ac:chgData name="David Bayreuther" userId="819aeed3-9a01-4b8a-919f-8337d9c26832" providerId="ADAL" clId="{A336E324-F8AB-4197-8EEB-548BC381E443}" dt="2024-04-17T15:24:16.681" v="2735" actId="478"/>
          <ac:spMkLst>
            <pc:docMk/>
            <pc:sldMk cId="2825384708" sldId="334"/>
            <ac:spMk id="9" creationId="{BBCBFD20-A277-533E-0EFD-73F21F5EC355}"/>
          </ac:spMkLst>
        </pc:spChg>
        <pc:spChg chg="del mod">
          <ac:chgData name="David Bayreuther" userId="819aeed3-9a01-4b8a-919f-8337d9c26832" providerId="ADAL" clId="{A336E324-F8AB-4197-8EEB-548BC381E443}" dt="2024-04-17T15:25:08.974" v="2756" actId="478"/>
          <ac:spMkLst>
            <pc:docMk/>
            <pc:sldMk cId="2825384708" sldId="334"/>
            <ac:spMk id="10" creationId="{925FB4C9-7D74-CDE6-6297-61D481E9AAF2}"/>
          </ac:spMkLst>
        </pc:spChg>
        <pc:spChg chg="add mod">
          <ac:chgData name="David Bayreuther" userId="819aeed3-9a01-4b8a-919f-8337d9c26832" providerId="ADAL" clId="{A336E324-F8AB-4197-8EEB-548BC381E443}" dt="2024-04-22T13:58:40.763" v="4169" actId="14100"/>
          <ac:spMkLst>
            <pc:docMk/>
            <pc:sldMk cId="2825384708" sldId="334"/>
            <ac:spMk id="11" creationId="{FB4129D4-DE00-3473-7865-B24A34185CCB}"/>
          </ac:spMkLst>
        </pc:spChg>
        <pc:spChg chg="add mod">
          <ac:chgData name="David Bayreuther" userId="819aeed3-9a01-4b8a-919f-8337d9c26832" providerId="ADAL" clId="{A336E324-F8AB-4197-8EEB-548BC381E443}" dt="2024-04-22T13:58:40.763" v="4169" actId="14100"/>
          <ac:spMkLst>
            <pc:docMk/>
            <pc:sldMk cId="2825384708" sldId="334"/>
            <ac:spMk id="12" creationId="{47BAB683-6ECE-FC0F-DC23-C3D3697A1652}"/>
          </ac:spMkLst>
        </pc:spChg>
        <pc:spChg chg="del mod">
          <ac:chgData name="David Bayreuther" userId="819aeed3-9a01-4b8a-919f-8337d9c26832" providerId="ADAL" clId="{A336E324-F8AB-4197-8EEB-548BC381E443}" dt="2024-04-17T15:26:27.465" v="2831" actId="478"/>
          <ac:spMkLst>
            <pc:docMk/>
            <pc:sldMk cId="2825384708" sldId="334"/>
            <ac:spMk id="13" creationId="{A94E0175-13EB-14BD-8E43-9B0DAEF1EDF3}"/>
          </ac:spMkLst>
        </pc:spChg>
        <pc:spChg chg="del mod">
          <ac:chgData name="David Bayreuther" userId="819aeed3-9a01-4b8a-919f-8337d9c26832" providerId="ADAL" clId="{A336E324-F8AB-4197-8EEB-548BC381E443}" dt="2024-04-17T15:27:05.765" v="2868" actId="478"/>
          <ac:spMkLst>
            <pc:docMk/>
            <pc:sldMk cId="2825384708" sldId="334"/>
            <ac:spMk id="16" creationId="{8AC30633-F396-1A13-8F6C-4F6965AB810E}"/>
          </ac:spMkLst>
        </pc:spChg>
        <pc:spChg chg="del mod">
          <ac:chgData name="David Bayreuther" userId="819aeed3-9a01-4b8a-919f-8337d9c26832" providerId="ADAL" clId="{A336E324-F8AB-4197-8EEB-548BC381E443}" dt="2024-04-17T15:19:09.654" v="2151" actId="478"/>
          <ac:spMkLst>
            <pc:docMk/>
            <pc:sldMk cId="2825384708" sldId="334"/>
            <ac:spMk id="17" creationId="{03B8C453-55D6-7D64-D4CB-276707110FCE}"/>
          </ac:spMkLst>
        </pc:spChg>
        <pc:spChg chg="mod">
          <ac:chgData name="David Bayreuther" userId="819aeed3-9a01-4b8a-919f-8337d9c26832" providerId="ADAL" clId="{A336E324-F8AB-4197-8EEB-548BC381E443}" dt="2024-04-17T13:56:38.462" v="1933" actId="20577"/>
          <ac:spMkLst>
            <pc:docMk/>
            <pc:sldMk cId="2825384708" sldId="334"/>
            <ac:spMk id="18" creationId="{F6B80950-E0C5-DB07-5169-C9BAE1FED18F}"/>
          </ac:spMkLst>
        </pc:spChg>
        <pc:spChg chg="mod">
          <ac:chgData name="David Bayreuther" userId="819aeed3-9a01-4b8a-919f-8337d9c26832" providerId="ADAL" clId="{A336E324-F8AB-4197-8EEB-548BC381E443}" dt="2024-04-17T13:58:10.174" v="1973" actId="20577"/>
          <ac:spMkLst>
            <pc:docMk/>
            <pc:sldMk cId="2825384708" sldId="334"/>
            <ac:spMk id="20" creationId="{9620B14E-5ACA-2970-CE07-9DED4FDDF93C}"/>
          </ac:spMkLst>
        </pc:spChg>
        <pc:spChg chg="mod">
          <ac:chgData name="David Bayreuther" userId="819aeed3-9a01-4b8a-919f-8337d9c26832" providerId="ADAL" clId="{A336E324-F8AB-4197-8EEB-548BC381E443}" dt="2024-04-17T13:59:50.233" v="2025" actId="20577"/>
          <ac:spMkLst>
            <pc:docMk/>
            <pc:sldMk cId="2825384708" sldId="334"/>
            <ac:spMk id="21" creationId="{4E2D28C3-83C0-E24E-3090-56B226F7F193}"/>
          </ac:spMkLst>
        </pc:spChg>
        <pc:spChg chg="del mod">
          <ac:chgData name="David Bayreuther" userId="819aeed3-9a01-4b8a-919f-8337d9c26832" providerId="ADAL" clId="{A336E324-F8AB-4197-8EEB-548BC381E443}" dt="2024-04-17T15:19:27.645" v="2190" actId="478"/>
          <ac:spMkLst>
            <pc:docMk/>
            <pc:sldMk cId="2825384708" sldId="334"/>
            <ac:spMk id="22" creationId="{333A7ADE-2118-5116-DD96-8D143B6F003E}"/>
          </ac:spMkLst>
        </pc:spChg>
      </pc:sldChg>
      <pc:sldChg chg="addSp delSp modSp add mod ord">
        <pc:chgData name="David Bayreuther" userId="819aeed3-9a01-4b8a-919f-8337d9c26832" providerId="ADAL" clId="{A336E324-F8AB-4197-8EEB-548BC381E443}" dt="2024-04-25T12:44:26.385" v="8542" actId="12"/>
        <pc:sldMkLst>
          <pc:docMk/>
          <pc:sldMk cId="1162443722" sldId="335"/>
        </pc:sldMkLst>
        <pc:spChg chg="mod">
          <ac:chgData name="David Bayreuther" userId="819aeed3-9a01-4b8a-919f-8337d9c26832" providerId="ADAL" clId="{A336E324-F8AB-4197-8EEB-548BC381E443}" dt="2024-04-25T12:35:06.572" v="8467" actId="20577"/>
          <ac:spMkLst>
            <pc:docMk/>
            <pc:sldMk cId="1162443722" sldId="335"/>
            <ac:spMk id="2" creationId="{B4A09DF2-88ED-C382-F37D-22EE2E867C53}"/>
          </ac:spMkLst>
        </pc:spChg>
        <pc:spChg chg="add mod">
          <ac:chgData name="David Bayreuther" userId="819aeed3-9a01-4b8a-919f-8337d9c26832" providerId="ADAL" clId="{A336E324-F8AB-4197-8EEB-548BC381E443}" dt="2024-04-25T12:44:26.385" v="8542" actId="12"/>
          <ac:spMkLst>
            <pc:docMk/>
            <pc:sldMk cId="1162443722" sldId="335"/>
            <ac:spMk id="3" creationId="{4603DC45-F1A0-6863-7D8D-231AA2B949DD}"/>
          </ac:spMkLst>
        </pc:spChg>
        <pc:picChg chg="del">
          <ac:chgData name="David Bayreuther" userId="819aeed3-9a01-4b8a-919f-8337d9c26832" providerId="ADAL" clId="{A336E324-F8AB-4197-8EEB-548BC381E443}" dt="2024-04-17T15:33:00.678" v="3057" actId="478"/>
          <ac:picMkLst>
            <pc:docMk/>
            <pc:sldMk cId="1162443722" sldId="335"/>
            <ac:picMk id="14" creationId="{E93EB11B-9EFB-FF5E-4770-93E4AD7FB408}"/>
          </ac:picMkLst>
        </pc:picChg>
      </pc:sldChg>
      <pc:sldChg chg="addSp delSp modSp add mod">
        <pc:chgData name="David Bayreuther" userId="819aeed3-9a01-4b8a-919f-8337d9c26832" providerId="ADAL" clId="{A336E324-F8AB-4197-8EEB-548BC381E443}" dt="2024-04-25T12:38:48.545" v="8503" actId="20577"/>
        <pc:sldMkLst>
          <pc:docMk/>
          <pc:sldMk cId="2944682429" sldId="336"/>
        </pc:sldMkLst>
        <pc:spChg chg="mod">
          <ac:chgData name="David Bayreuther" userId="819aeed3-9a01-4b8a-919f-8337d9c26832" providerId="ADAL" clId="{A336E324-F8AB-4197-8EEB-548BC381E443}" dt="2024-04-25T12:38:48.545" v="8503" actId="20577"/>
          <ac:spMkLst>
            <pc:docMk/>
            <pc:sldMk cId="2944682429" sldId="336"/>
            <ac:spMk id="2" creationId="{B4A09DF2-88ED-C382-F37D-22EE2E867C53}"/>
          </ac:spMkLst>
        </pc:spChg>
        <pc:picChg chg="add del mod">
          <ac:chgData name="David Bayreuther" userId="819aeed3-9a01-4b8a-919f-8337d9c26832" providerId="ADAL" clId="{A336E324-F8AB-4197-8EEB-548BC381E443}" dt="2024-04-17T15:59:41.362" v="3083" actId="478"/>
          <ac:picMkLst>
            <pc:docMk/>
            <pc:sldMk cId="2944682429" sldId="336"/>
            <ac:picMk id="4" creationId="{C35E2B0D-A04B-64A2-9763-0B3D4C02DA00}"/>
          </ac:picMkLst>
        </pc:picChg>
        <pc:picChg chg="add mod">
          <ac:chgData name="David Bayreuther" userId="819aeed3-9a01-4b8a-919f-8337d9c26832" providerId="ADAL" clId="{A336E324-F8AB-4197-8EEB-548BC381E443}" dt="2024-04-23T14:15:35.264" v="7775" actId="1076"/>
          <ac:picMkLst>
            <pc:docMk/>
            <pc:sldMk cId="2944682429" sldId="336"/>
            <ac:picMk id="6" creationId="{E1653C74-01B3-385C-BB5C-DA73A8869312}"/>
          </ac:picMkLst>
        </pc:picChg>
      </pc:sldChg>
      <pc:sldChg chg="addSp delSp modSp add mod">
        <pc:chgData name="David Bayreuther" userId="819aeed3-9a01-4b8a-919f-8337d9c26832" providerId="ADAL" clId="{A336E324-F8AB-4197-8EEB-548BC381E443}" dt="2024-04-25T12:44:38.465" v="8543" actId="12"/>
        <pc:sldMkLst>
          <pc:docMk/>
          <pc:sldMk cId="3182610664" sldId="337"/>
        </pc:sldMkLst>
        <pc:spChg chg="mod">
          <ac:chgData name="David Bayreuther" userId="819aeed3-9a01-4b8a-919f-8337d9c26832" providerId="ADAL" clId="{A336E324-F8AB-4197-8EEB-548BC381E443}" dt="2024-04-23T14:19:48.423" v="7871" actId="14100"/>
          <ac:spMkLst>
            <pc:docMk/>
            <pc:sldMk cId="3182610664" sldId="337"/>
            <ac:spMk id="2" creationId="{DD188557-E561-BC85-0B04-09E347C9CB30}"/>
          </ac:spMkLst>
        </pc:spChg>
        <pc:spChg chg="mod">
          <ac:chgData name="David Bayreuther" userId="819aeed3-9a01-4b8a-919f-8337d9c26832" providerId="ADAL" clId="{A336E324-F8AB-4197-8EEB-548BC381E443}" dt="2024-04-25T12:44:38.465" v="8543" actId="12"/>
          <ac:spMkLst>
            <pc:docMk/>
            <pc:sldMk cId="3182610664" sldId="337"/>
            <ac:spMk id="3" creationId="{C666866F-3C7C-FA45-2295-FDFA7FA5B786}"/>
          </ac:spMkLst>
        </pc:spChg>
        <pc:spChg chg="add del mod">
          <ac:chgData name="David Bayreuther" userId="819aeed3-9a01-4b8a-919f-8337d9c26832" providerId="ADAL" clId="{A336E324-F8AB-4197-8EEB-548BC381E443}" dt="2024-04-17T16:02:08.436" v="3129" actId="931"/>
          <ac:spMkLst>
            <pc:docMk/>
            <pc:sldMk cId="3182610664" sldId="337"/>
            <ac:spMk id="5" creationId="{D838EF82-086E-51BC-7FDD-7C226E75102F}"/>
          </ac:spMkLst>
        </pc:spChg>
        <pc:spChg chg="add del mod">
          <ac:chgData name="David Bayreuther" userId="819aeed3-9a01-4b8a-919f-8337d9c26832" providerId="ADAL" clId="{A336E324-F8AB-4197-8EEB-548BC381E443}" dt="2024-04-17T16:02:41.154" v="3131" actId="478"/>
          <ac:spMkLst>
            <pc:docMk/>
            <pc:sldMk cId="3182610664" sldId="337"/>
            <ac:spMk id="12" creationId="{6FD17FA1-FDFC-3D12-2806-3EE2695166C6}"/>
          </ac:spMkLst>
        </pc:spChg>
        <pc:picChg chg="add del mod">
          <ac:chgData name="David Bayreuther" userId="819aeed3-9a01-4b8a-919f-8337d9c26832" providerId="ADAL" clId="{A336E324-F8AB-4197-8EEB-548BC381E443}" dt="2024-04-17T16:02:38.413" v="3130" actId="478"/>
          <ac:picMkLst>
            <pc:docMk/>
            <pc:sldMk cId="3182610664" sldId="337"/>
            <ac:picMk id="7" creationId="{656F5120-DBB0-B9C6-2E69-C5BAAD6C749E}"/>
          </ac:picMkLst>
        </pc:picChg>
        <pc:picChg chg="del">
          <ac:chgData name="David Bayreuther" userId="819aeed3-9a01-4b8a-919f-8337d9c26832" providerId="ADAL" clId="{A336E324-F8AB-4197-8EEB-548BC381E443}" dt="2024-04-17T16:01:10.613" v="3128" actId="478"/>
          <ac:picMkLst>
            <pc:docMk/>
            <pc:sldMk cId="3182610664" sldId="337"/>
            <ac:picMk id="8" creationId="{E68C91AC-B237-6517-981D-2199B256E65F}"/>
          </ac:picMkLst>
        </pc:picChg>
        <pc:picChg chg="add mod">
          <ac:chgData name="David Bayreuther" userId="819aeed3-9a01-4b8a-919f-8337d9c26832" providerId="ADAL" clId="{A336E324-F8AB-4197-8EEB-548BC381E443}" dt="2024-04-23T14:20:18.386" v="7879" actId="14100"/>
          <ac:picMkLst>
            <pc:docMk/>
            <pc:sldMk cId="3182610664" sldId="337"/>
            <ac:picMk id="14" creationId="{B444300F-9F7B-4E9B-26B6-A92CD53F3705}"/>
          </ac:picMkLst>
        </pc:picChg>
      </pc:sldChg>
      <pc:sldChg chg="addSp delSp modSp add mod">
        <pc:chgData name="David Bayreuther" userId="819aeed3-9a01-4b8a-919f-8337d9c26832" providerId="ADAL" clId="{A336E324-F8AB-4197-8EEB-548BC381E443}" dt="2024-04-23T13:57:54.263" v="7475" actId="14100"/>
        <pc:sldMkLst>
          <pc:docMk/>
          <pc:sldMk cId="2589835980" sldId="338"/>
        </pc:sldMkLst>
        <pc:spChg chg="mod">
          <ac:chgData name="David Bayreuther" userId="819aeed3-9a01-4b8a-919f-8337d9c26832" providerId="ADAL" clId="{A336E324-F8AB-4197-8EEB-548BC381E443}" dt="2024-04-23T13:49:05.972" v="7360" actId="1076"/>
          <ac:spMkLst>
            <pc:docMk/>
            <pc:sldMk cId="2589835980" sldId="338"/>
            <ac:spMk id="2" creationId="{B4A09DF2-88ED-C382-F37D-22EE2E867C53}"/>
          </ac:spMkLst>
        </pc:spChg>
        <pc:spChg chg="add mod">
          <ac:chgData name="David Bayreuther" userId="819aeed3-9a01-4b8a-919f-8337d9c26832" providerId="ADAL" clId="{A336E324-F8AB-4197-8EEB-548BC381E443}" dt="2024-04-23T13:57:45.468" v="7474" actId="403"/>
          <ac:spMkLst>
            <pc:docMk/>
            <pc:sldMk cId="2589835980" sldId="338"/>
            <ac:spMk id="4" creationId="{3F542986-8F6E-7A69-511A-A94AC0F07CD8}"/>
          </ac:spMkLst>
        </pc:spChg>
        <pc:spChg chg="add mod">
          <ac:chgData name="David Bayreuther" userId="819aeed3-9a01-4b8a-919f-8337d9c26832" providerId="ADAL" clId="{A336E324-F8AB-4197-8EEB-548BC381E443}" dt="2024-04-23T13:57:45.468" v="7474" actId="403"/>
          <ac:spMkLst>
            <pc:docMk/>
            <pc:sldMk cId="2589835980" sldId="338"/>
            <ac:spMk id="6" creationId="{24980EEF-F460-8043-9917-8E13E40EBC5B}"/>
          </ac:spMkLst>
        </pc:spChg>
        <pc:spChg chg="add mod">
          <ac:chgData name="David Bayreuther" userId="819aeed3-9a01-4b8a-919f-8337d9c26832" providerId="ADAL" clId="{A336E324-F8AB-4197-8EEB-548BC381E443}" dt="2024-04-23T13:57:54.263" v="7475" actId="14100"/>
          <ac:spMkLst>
            <pc:docMk/>
            <pc:sldMk cId="2589835980" sldId="338"/>
            <ac:spMk id="8" creationId="{E12CDDD5-62D1-898E-BE97-FE979E091089}"/>
          </ac:spMkLst>
        </pc:spChg>
        <pc:spChg chg="add mod">
          <ac:chgData name="David Bayreuther" userId="819aeed3-9a01-4b8a-919f-8337d9c26832" providerId="ADAL" clId="{A336E324-F8AB-4197-8EEB-548BC381E443}" dt="2024-04-23T13:57:45.468" v="7474" actId="403"/>
          <ac:spMkLst>
            <pc:docMk/>
            <pc:sldMk cId="2589835980" sldId="338"/>
            <ac:spMk id="10" creationId="{329D21E9-E09B-1175-4F26-FB8D33292D34}"/>
          </ac:spMkLst>
        </pc:spChg>
        <pc:picChg chg="del">
          <ac:chgData name="David Bayreuther" userId="819aeed3-9a01-4b8a-919f-8337d9c26832" providerId="ADAL" clId="{A336E324-F8AB-4197-8EEB-548BC381E443}" dt="2024-04-22T13:43:45.528" v="3886" actId="478"/>
          <ac:picMkLst>
            <pc:docMk/>
            <pc:sldMk cId="2589835980" sldId="338"/>
            <ac:picMk id="14" creationId="{E93EB11B-9EFB-FF5E-4770-93E4AD7FB408}"/>
          </ac:picMkLst>
        </pc:picChg>
      </pc:sldChg>
      <pc:sldChg chg="addSp delSp modSp add mod">
        <pc:chgData name="David Bayreuther" userId="819aeed3-9a01-4b8a-919f-8337d9c26832" providerId="ADAL" clId="{A336E324-F8AB-4197-8EEB-548BC381E443}" dt="2024-04-23T14:02:34.261" v="7480" actId="14100"/>
        <pc:sldMkLst>
          <pc:docMk/>
          <pc:sldMk cId="1259622497" sldId="339"/>
        </pc:sldMkLst>
        <pc:spChg chg="mod">
          <ac:chgData name="David Bayreuther" userId="819aeed3-9a01-4b8a-919f-8337d9c26832" providerId="ADAL" clId="{A336E324-F8AB-4197-8EEB-548BC381E443}" dt="2024-04-22T14:59:40.644" v="6352" actId="20577"/>
          <ac:spMkLst>
            <pc:docMk/>
            <pc:sldMk cId="1259622497" sldId="339"/>
            <ac:spMk id="2" creationId="{978EE4A1-03A9-318C-5CAD-19E2972F27C2}"/>
          </ac:spMkLst>
        </pc:spChg>
        <pc:spChg chg="mod">
          <ac:chgData name="David Bayreuther" userId="819aeed3-9a01-4b8a-919f-8337d9c26832" providerId="ADAL" clId="{A336E324-F8AB-4197-8EEB-548BC381E443}" dt="2024-04-22T13:45:55.741" v="3992" actId="1076"/>
          <ac:spMkLst>
            <pc:docMk/>
            <pc:sldMk cId="1259622497" sldId="339"/>
            <ac:spMk id="7" creationId="{91D2E529-8C54-5262-E2EF-97D600F47948}"/>
          </ac:spMkLst>
        </pc:spChg>
        <pc:picChg chg="add del mod">
          <ac:chgData name="David Bayreuther" userId="819aeed3-9a01-4b8a-919f-8337d9c26832" providerId="ADAL" clId="{A336E324-F8AB-4197-8EEB-548BC381E443}" dt="2024-04-22T13:46:37.281" v="4000" actId="478"/>
          <ac:picMkLst>
            <pc:docMk/>
            <pc:sldMk cId="1259622497" sldId="339"/>
            <ac:picMk id="3" creationId="{8CC699EB-B6D5-A4D0-9288-FA997D80D077}"/>
          </ac:picMkLst>
        </pc:picChg>
        <pc:picChg chg="add mod">
          <ac:chgData name="David Bayreuther" userId="819aeed3-9a01-4b8a-919f-8337d9c26832" providerId="ADAL" clId="{A336E324-F8AB-4197-8EEB-548BC381E443}" dt="2024-04-22T13:45:51.663" v="3990" actId="1076"/>
          <ac:picMkLst>
            <pc:docMk/>
            <pc:sldMk cId="1259622497" sldId="339"/>
            <ac:picMk id="4" creationId="{6839A740-F594-C146-CE5C-3CE0C82773A8}"/>
          </ac:picMkLst>
        </pc:picChg>
        <pc:cxnChg chg="add mod">
          <ac:chgData name="David Bayreuther" userId="819aeed3-9a01-4b8a-919f-8337d9c26832" providerId="ADAL" clId="{A336E324-F8AB-4197-8EEB-548BC381E443}" dt="2024-04-23T14:02:34.261" v="7480" actId="14100"/>
          <ac:cxnSpMkLst>
            <pc:docMk/>
            <pc:sldMk cId="1259622497" sldId="339"/>
            <ac:cxnSpMk id="9" creationId="{E28125E5-EA3B-9964-0093-EC0EB1182FAE}"/>
          </ac:cxnSpMkLst>
        </pc:cxnChg>
      </pc:sldChg>
      <pc:sldChg chg="addSp delSp modSp add mod">
        <pc:chgData name="David Bayreuther" userId="819aeed3-9a01-4b8a-919f-8337d9c26832" providerId="ADAL" clId="{A336E324-F8AB-4197-8EEB-548BC381E443}" dt="2024-04-22T14:59:33.700" v="6347" actId="20577"/>
        <pc:sldMkLst>
          <pc:docMk/>
          <pc:sldMk cId="1189723933" sldId="340"/>
        </pc:sldMkLst>
        <pc:spChg chg="mod">
          <ac:chgData name="David Bayreuther" userId="819aeed3-9a01-4b8a-919f-8337d9c26832" providerId="ADAL" clId="{A336E324-F8AB-4197-8EEB-548BC381E443}" dt="2024-04-22T14:59:33.700" v="6347" actId="20577"/>
          <ac:spMkLst>
            <pc:docMk/>
            <pc:sldMk cId="1189723933" sldId="340"/>
            <ac:spMk id="2" creationId="{978EE4A1-03A9-318C-5CAD-19E2972F27C2}"/>
          </ac:spMkLst>
        </pc:spChg>
        <pc:spChg chg="mod">
          <ac:chgData name="David Bayreuther" userId="819aeed3-9a01-4b8a-919f-8337d9c26832" providerId="ADAL" clId="{A336E324-F8AB-4197-8EEB-548BC381E443}" dt="2024-04-22T13:47:01.480" v="4006" actId="1076"/>
          <ac:spMkLst>
            <pc:docMk/>
            <pc:sldMk cId="1189723933" sldId="340"/>
            <ac:spMk id="7" creationId="{91D2E529-8C54-5262-E2EF-97D600F47948}"/>
          </ac:spMkLst>
        </pc:spChg>
        <pc:picChg chg="del mod modCrop">
          <ac:chgData name="David Bayreuther" userId="819aeed3-9a01-4b8a-919f-8337d9c26832" providerId="ADAL" clId="{A336E324-F8AB-4197-8EEB-548BC381E443}" dt="2024-04-22T13:50:36.842" v="4010" actId="478"/>
          <ac:picMkLst>
            <pc:docMk/>
            <pc:sldMk cId="1189723933" sldId="340"/>
            <ac:picMk id="3" creationId="{8CC699EB-B6D5-A4D0-9288-FA997D80D077}"/>
          </ac:picMkLst>
        </pc:picChg>
        <pc:picChg chg="del">
          <ac:chgData name="David Bayreuther" userId="819aeed3-9a01-4b8a-919f-8337d9c26832" providerId="ADAL" clId="{A336E324-F8AB-4197-8EEB-548BC381E443}" dt="2024-04-22T13:46:41.442" v="4001" actId="478"/>
          <ac:picMkLst>
            <pc:docMk/>
            <pc:sldMk cId="1189723933" sldId="340"/>
            <ac:picMk id="4" creationId="{6839A740-F594-C146-CE5C-3CE0C82773A8}"/>
          </ac:picMkLst>
        </pc:picChg>
        <pc:picChg chg="add mod">
          <ac:chgData name="David Bayreuther" userId="819aeed3-9a01-4b8a-919f-8337d9c26832" providerId="ADAL" clId="{A336E324-F8AB-4197-8EEB-548BC381E443}" dt="2024-04-22T13:50:53.051" v="4014" actId="1076"/>
          <ac:picMkLst>
            <pc:docMk/>
            <pc:sldMk cId="1189723933" sldId="340"/>
            <ac:picMk id="10" creationId="{8B92CF31-616A-4548-1990-BC3F2DC67C1D}"/>
          </ac:picMkLst>
        </pc:picChg>
      </pc:sldChg>
      <pc:sldChg chg="modSp mod">
        <pc:chgData name="David Bayreuther" userId="819aeed3-9a01-4b8a-919f-8337d9c26832" providerId="ADAL" clId="{A336E324-F8AB-4197-8EEB-548BC381E443}" dt="2024-04-25T12:52:23.949" v="8676" actId="12"/>
        <pc:sldMkLst>
          <pc:docMk/>
          <pc:sldMk cId="1164596531" sldId="341"/>
        </pc:sldMkLst>
        <pc:spChg chg="mod">
          <ac:chgData name="David Bayreuther" userId="819aeed3-9a01-4b8a-919f-8337d9c26832" providerId="ADAL" clId="{A336E324-F8AB-4197-8EEB-548BC381E443}" dt="2024-04-23T14:41:32.471" v="7997" actId="20577"/>
          <ac:spMkLst>
            <pc:docMk/>
            <pc:sldMk cId="1164596531" sldId="341"/>
            <ac:spMk id="2" creationId="{DD188557-E561-BC85-0B04-09E347C9CB30}"/>
          </ac:spMkLst>
        </pc:spChg>
        <pc:spChg chg="mod">
          <ac:chgData name="David Bayreuther" userId="819aeed3-9a01-4b8a-919f-8337d9c26832" providerId="ADAL" clId="{A336E324-F8AB-4197-8EEB-548BC381E443}" dt="2024-04-25T12:52:23.949" v="8676" actId="12"/>
          <ac:spMkLst>
            <pc:docMk/>
            <pc:sldMk cId="1164596531" sldId="341"/>
            <ac:spMk id="3" creationId="{C666866F-3C7C-FA45-2295-FDFA7FA5B786}"/>
          </ac:spMkLst>
        </pc:spChg>
        <pc:picChg chg="mod modCrop">
          <ac:chgData name="David Bayreuther" userId="819aeed3-9a01-4b8a-919f-8337d9c26832" providerId="ADAL" clId="{A336E324-F8AB-4197-8EEB-548BC381E443}" dt="2024-04-23T12:44:20.323" v="6683" actId="14100"/>
          <ac:picMkLst>
            <pc:docMk/>
            <pc:sldMk cId="1164596531" sldId="341"/>
            <ac:picMk id="6" creationId="{6CA39E37-0735-E462-033F-DB8FB09556BB}"/>
          </ac:picMkLst>
        </pc:picChg>
      </pc:sldChg>
      <pc:sldChg chg="modSp add mod">
        <pc:chgData name="David Bayreuther" userId="819aeed3-9a01-4b8a-919f-8337d9c26832" providerId="ADAL" clId="{A336E324-F8AB-4197-8EEB-548BC381E443}" dt="2024-04-25T12:53:02.487" v="8680" actId="12"/>
        <pc:sldMkLst>
          <pc:docMk/>
          <pc:sldMk cId="2224516616" sldId="342"/>
        </pc:sldMkLst>
        <pc:spChg chg="mod">
          <ac:chgData name="David Bayreuther" userId="819aeed3-9a01-4b8a-919f-8337d9c26832" providerId="ADAL" clId="{A336E324-F8AB-4197-8EEB-548BC381E443}" dt="2024-04-22T14:08:13.469" v="4973" actId="20577"/>
          <ac:spMkLst>
            <pc:docMk/>
            <pc:sldMk cId="2224516616" sldId="342"/>
            <ac:spMk id="2" creationId="{DD188557-E561-BC85-0B04-09E347C9CB30}"/>
          </ac:spMkLst>
        </pc:spChg>
        <pc:spChg chg="mod">
          <ac:chgData name="David Bayreuther" userId="819aeed3-9a01-4b8a-919f-8337d9c26832" providerId="ADAL" clId="{A336E324-F8AB-4197-8EEB-548BC381E443}" dt="2024-04-25T12:53:02.487" v="8680" actId="12"/>
          <ac:spMkLst>
            <pc:docMk/>
            <pc:sldMk cId="2224516616" sldId="342"/>
            <ac:spMk id="3" creationId="{C666866F-3C7C-FA45-2295-FDFA7FA5B786}"/>
          </ac:spMkLst>
        </pc:spChg>
        <pc:picChg chg="mod">
          <ac:chgData name="David Bayreuther" userId="819aeed3-9a01-4b8a-919f-8337d9c26832" providerId="ADAL" clId="{A336E324-F8AB-4197-8EEB-548BC381E443}" dt="2024-04-22T17:07:37.327" v="6542" actId="1076"/>
          <ac:picMkLst>
            <pc:docMk/>
            <pc:sldMk cId="2224516616" sldId="342"/>
            <ac:picMk id="6" creationId="{6CA39E37-0735-E462-033F-DB8FB09556BB}"/>
          </ac:picMkLst>
        </pc:picChg>
      </pc:sldChg>
      <pc:sldChg chg="modSp add mod">
        <pc:chgData name="David Bayreuther" userId="819aeed3-9a01-4b8a-919f-8337d9c26832" providerId="ADAL" clId="{A336E324-F8AB-4197-8EEB-548BC381E443}" dt="2024-04-25T12:53:19.936" v="8682" actId="12"/>
        <pc:sldMkLst>
          <pc:docMk/>
          <pc:sldMk cId="4053633010" sldId="343"/>
        </pc:sldMkLst>
        <pc:spChg chg="mod">
          <ac:chgData name="David Bayreuther" userId="819aeed3-9a01-4b8a-919f-8337d9c26832" providerId="ADAL" clId="{A336E324-F8AB-4197-8EEB-548BC381E443}" dt="2024-04-22T14:15:32.251" v="5005" actId="20577"/>
          <ac:spMkLst>
            <pc:docMk/>
            <pc:sldMk cId="4053633010" sldId="343"/>
            <ac:spMk id="2" creationId="{DD188557-E561-BC85-0B04-09E347C9CB30}"/>
          </ac:spMkLst>
        </pc:spChg>
        <pc:spChg chg="mod">
          <ac:chgData name="David Bayreuther" userId="819aeed3-9a01-4b8a-919f-8337d9c26832" providerId="ADAL" clId="{A336E324-F8AB-4197-8EEB-548BC381E443}" dt="2024-04-25T12:53:19.936" v="8682" actId="12"/>
          <ac:spMkLst>
            <pc:docMk/>
            <pc:sldMk cId="4053633010" sldId="343"/>
            <ac:spMk id="3" creationId="{C666866F-3C7C-FA45-2295-FDFA7FA5B786}"/>
          </ac:spMkLst>
        </pc:spChg>
        <pc:picChg chg="mod">
          <ac:chgData name="David Bayreuther" userId="819aeed3-9a01-4b8a-919f-8337d9c26832" providerId="ADAL" clId="{A336E324-F8AB-4197-8EEB-548BC381E443}" dt="2024-04-23T12:57:31.149" v="6845" actId="14826"/>
          <ac:picMkLst>
            <pc:docMk/>
            <pc:sldMk cId="4053633010" sldId="343"/>
            <ac:picMk id="6" creationId="{6CA39E37-0735-E462-033F-DB8FB09556BB}"/>
          </ac:picMkLst>
        </pc:picChg>
      </pc:sldChg>
      <pc:sldChg chg="modSp add del mod">
        <pc:chgData name="David Bayreuther" userId="819aeed3-9a01-4b8a-919f-8337d9c26832" providerId="ADAL" clId="{A336E324-F8AB-4197-8EEB-548BC381E443}" dt="2024-04-22T14:19:21.256" v="5258" actId="47"/>
        <pc:sldMkLst>
          <pc:docMk/>
          <pc:sldMk cId="882080600" sldId="344"/>
        </pc:sldMkLst>
        <pc:spChg chg="mod">
          <ac:chgData name="David Bayreuther" userId="819aeed3-9a01-4b8a-919f-8337d9c26832" providerId="ADAL" clId="{A336E324-F8AB-4197-8EEB-548BC381E443}" dt="2024-04-22T14:16:20.548" v="5019" actId="20577"/>
          <ac:spMkLst>
            <pc:docMk/>
            <pc:sldMk cId="882080600" sldId="344"/>
            <ac:spMk id="2" creationId="{DD188557-E561-BC85-0B04-09E347C9CB30}"/>
          </ac:spMkLst>
        </pc:spChg>
      </pc:sldChg>
      <pc:sldChg chg="modSp add del mod">
        <pc:chgData name="David Bayreuther" userId="819aeed3-9a01-4b8a-919f-8337d9c26832" providerId="ADAL" clId="{A336E324-F8AB-4197-8EEB-548BC381E443}" dt="2024-04-22T14:19:24.359" v="5259" actId="47"/>
        <pc:sldMkLst>
          <pc:docMk/>
          <pc:sldMk cId="4038952522" sldId="345"/>
        </pc:sldMkLst>
        <pc:spChg chg="mod">
          <ac:chgData name="David Bayreuther" userId="819aeed3-9a01-4b8a-919f-8337d9c26832" providerId="ADAL" clId="{A336E324-F8AB-4197-8EEB-548BC381E443}" dt="2024-04-22T14:16:51.774" v="5054" actId="20577"/>
          <ac:spMkLst>
            <pc:docMk/>
            <pc:sldMk cId="4038952522" sldId="345"/>
            <ac:spMk id="2" creationId="{DD188557-E561-BC85-0B04-09E347C9CB30}"/>
          </ac:spMkLst>
        </pc:spChg>
      </pc:sldChg>
      <pc:sldChg chg="delSp modSp add mod">
        <pc:chgData name="David Bayreuther" userId="819aeed3-9a01-4b8a-919f-8337d9c26832" providerId="ADAL" clId="{A336E324-F8AB-4197-8EEB-548BC381E443}" dt="2024-04-25T12:54:52.203" v="8686" actId="207"/>
        <pc:sldMkLst>
          <pc:docMk/>
          <pc:sldMk cId="310764642" sldId="346"/>
        </pc:sldMkLst>
        <pc:spChg chg="mod">
          <ac:chgData name="David Bayreuther" userId="819aeed3-9a01-4b8a-919f-8337d9c26832" providerId="ADAL" clId="{A336E324-F8AB-4197-8EEB-548BC381E443}" dt="2024-04-22T14:17:52.711" v="5142" actId="20577"/>
          <ac:spMkLst>
            <pc:docMk/>
            <pc:sldMk cId="310764642" sldId="346"/>
            <ac:spMk id="2" creationId="{DD188557-E561-BC85-0B04-09E347C9CB30}"/>
          </ac:spMkLst>
        </pc:spChg>
        <pc:spChg chg="mod">
          <ac:chgData name="David Bayreuther" userId="819aeed3-9a01-4b8a-919f-8337d9c26832" providerId="ADAL" clId="{A336E324-F8AB-4197-8EEB-548BC381E443}" dt="2024-04-25T12:54:52.203" v="8686" actId="207"/>
          <ac:spMkLst>
            <pc:docMk/>
            <pc:sldMk cId="310764642" sldId="346"/>
            <ac:spMk id="3" creationId="{C666866F-3C7C-FA45-2295-FDFA7FA5B786}"/>
          </ac:spMkLst>
        </pc:spChg>
        <pc:picChg chg="del">
          <ac:chgData name="David Bayreuther" userId="819aeed3-9a01-4b8a-919f-8337d9c26832" providerId="ADAL" clId="{A336E324-F8AB-4197-8EEB-548BC381E443}" dt="2024-04-22T14:17:21.027" v="5056" actId="478"/>
          <ac:picMkLst>
            <pc:docMk/>
            <pc:sldMk cId="310764642" sldId="346"/>
            <ac:picMk id="14" creationId="{B444300F-9F7B-4E9B-26B6-A92CD53F3705}"/>
          </ac:picMkLst>
        </pc:picChg>
      </pc:sldChg>
      <pc:sldChg chg="modSp new del mod">
        <pc:chgData name="David Bayreuther" userId="819aeed3-9a01-4b8a-919f-8337d9c26832" providerId="ADAL" clId="{A336E324-F8AB-4197-8EEB-548BC381E443}" dt="2024-04-22T14:37:41.695" v="6105" actId="47"/>
        <pc:sldMkLst>
          <pc:docMk/>
          <pc:sldMk cId="2572837071" sldId="347"/>
        </pc:sldMkLst>
        <pc:spChg chg="mod">
          <ac:chgData name="David Bayreuther" userId="819aeed3-9a01-4b8a-919f-8337d9c26832" providerId="ADAL" clId="{A336E324-F8AB-4197-8EEB-548BC381E443}" dt="2024-04-22T14:37:06.791" v="6081" actId="20577"/>
          <ac:spMkLst>
            <pc:docMk/>
            <pc:sldMk cId="2572837071" sldId="347"/>
            <ac:spMk id="2" creationId="{6B297B9A-1014-179D-8539-026ED77E2721}"/>
          </ac:spMkLst>
        </pc:spChg>
        <pc:spChg chg="mod">
          <ac:chgData name="David Bayreuther" userId="819aeed3-9a01-4b8a-919f-8337d9c26832" providerId="ADAL" clId="{A336E324-F8AB-4197-8EEB-548BC381E443}" dt="2024-04-22T14:37:25.245" v="6103" actId="20577"/>
          <ac:spMkLst>
            <pc:docMk/>
            <pc:sldMk cId="2572837071" sldId="347"/>
            <ac:spMk id="3" creationId="{2C3E5B91-9956-7CEE-8D2D-5CB04D194308}"/>
          </ac:spMkLst>
        </pc:spChg>
      </pc:sldChg>
      <pc:sldChg chg="modSp add mod">
        <pc:chgData name="David Bayreuther" userId="819aeed3-9a01-4b8a-919f-8337d9c26832" providerId="ADAL" clId="{A336E324-F8AB-4197-8EEB-548BC381E443}" dt="2024-04-25T13:01:31.105" v="8762" actId="20577"/>
        <pc:sldMkLst>
          <pc:docMk/>
          <pc:sldMk cId="929001440" sldId="348"/>
        </pc:sldMkLst>
        <pc:spChg chg="mod">
          <ac:chgData name="David Bayreuther" userId="819aeed3-9a01-4b8a-919f-8337d9c26832" providerId="ADAL" clId="{A336E324-F8AB-4197-8EEB-548BC381E443}" dt="2024-04-23T16:20:01.274" v="8429" actId="20577"/>
          <ac:spMkLst>
            <pc:docMk/>
            <pc:sldMk cId="929001440" sldId="348"/>
            <ac:spMk id="2" creationId="{FAEE317A-D244-8C17-A6FE-B1304D296D0A}"/>
          </ac:spMkLst>
        </pc:spChg>
        <pc:spChg chg="mod">
          <ac:chgData name="David Bayreuther" userId="819aeed3-9a01-4b8a-919f-8337d9c26832" providerId="ADAL" clId="{A336E324-F8AB-4197-8EEB-548BC381E443}" dt="2024-04-22T14:53:57.499" v="6288" actId="1076"/>
          <ac:spMkLst>
            <pc:docMk/>
            <pc:sldMk cId="929001440" sldId="348"/>
            <ac:spMk id="3" creationId="{A4E1E5D5-E5EE-5626-1704-E65327262579}"/>
          </ac:spMkLst>
        </pc:spChg>
        <pc:spChg chg="mod">
          <ac:chgData name="David Bayreuther" userId="819aeed3-9a01-4b8a-919f-8337d9c26832" providerId="ADAL" clId="{A336E324-F8AB-4197-8EEB-548BC381E443}" dt="2024-04-22T14:53:57.499" v="6288" actId="1076"/>
          <ac:spMkLst>
            <pc:docMk/>
            <pc:sldMk cId="929001440" sldId="348"/>
            <ac:spMk id="4" creationId="{2E626B79-8234-2322-8553-5F4904D2FD9C}"/>
          </ac:spMkLst>
        </pc:spChg>
        <pc:spChg chg="mod">
          <ac:chgData name="David Bayreuther" userId="819aeed3-9a01-4b8a-919f-8337d9c26832" providerId="ADAL" clId="{A336E324-F8AB-4197-8EEB-548BC381E443}" dt="2024-04-22T14:53:57.499" v="6288" actId="1076"/>
          <ac:spMkLst>
            <pc:docMk/>
            <pc:sldMk cId="929001440" sldId="348"/>
            <ac:spMk id="5" creationId="{098C95CD-A744-FB1E-E629-FB5FC2681AEE}"/>
          </ac:spMkLst>
        </pc:spChg>
        <pc:spChg chg="mod">
          <ac:chgData name="David Bayreuther" userId="819aeed3-9a01-4b8a-919f-8337d9c26832" providerId="ADAL" clId="{A336E324-F8AB-4197-8EEB-548BC381E443}" dt="2024-04-25T13:00:17.713" v="8757" actId="20577"/>
          <ac:spMkLst>
            <pc:docMk/>
            <pc:sldMk cId="929001440" sldId="348"/>
            <ac:spMk id="6" creationId="{7D5B6607-3C74-748D-2E9B-6E3A3A86EE37}"/>
          </ac:spMkLst>
        </pc:spChg>
        <pc:spChg chg="mod">
          <ac:chgData name="David Bayreuther" userId="819aeed3-9a01-4b8a-919f-8337d9c26832" providerId="ADAL" clId="{A336E324-F8AB-4197-8EEB-548BC381E443}" dt="2024-04-25T13:01:28.066" v="8761" actId="20577"/>
          <ac:spMkLst>
            <pc:docMk/>
            <pc:sldMk cId="929001440" sldId="348"/>
            <ac:spMk id="7" creationId="{4EA41548-9D21-FB44-6C4A-5E906255941E}"/>
          </ac:spMkLst>
        </pc:spChg>
        <pc:spChg chg="mod">
          <ac:chgData name="David Bayreuther" userId="819aeed3-9a01-4b8a-919f-8337d9c26832" providerId="ADAL" clId="{A336E324-F8AB-4197-8EEB-548BC381E443}" dt="2024-04-25T13:01:31.105" v="8762" actId="20577"/>
          <ac:spMkLst>
            <pc:docMk/>
            <pc:sldMk cId="929001440" sldId="348"/>
            <ac:spMk id="8" creationId="{332F67C5-9A86-D738-CE49-E49D4AF1B13B}"/>
          </ac:spMkLst>
        </pc:spChg>
        <pc:spChg chg="mod">
          <ac:chgData name="David Bayreuther" userId="819aeed3-9a01-4b8a-919f-8337d9c26832" providerId="ADAL" clId="{A336E324-F8AB-4197-8EEB-548BC381E443}" dt="2024-04-23T13:11:44.084" v="7014" actId="20577"/>
          <ac:spMkLst>
            <pc:docMk/>
            <pc:sldMk cId="929001440" sldId="348"/>
            <ac:spMk id="9" creationId="{0E9CE6D9-65F7-C98F-5071-1D561D943D8B}"/>
          </ac:spMkLst>
        </pc:spChg>
        <pc:spChg chg="mod">
          <ac:chgData name="David Bayreuther" userId="819aeed3-9a01-4b8a-919f-8337d9c26832" providerId="ADAL" clId="{A336E324-F8AB-4197-8EEB-548BC381E443}" dt="2024-04-22T14:53:57.499" v="6288" actId="1076"/>
          <ac:spMkLst>
            <pc:docMk/>
            <pc:sldMk cId="929001440" sldId="348"/>
            <ac:spMk id="10" creationId="{87B13429-25DA-506B-5A0C-10470AD05E33}"/>
          </ac:spMkLst>
        </pc:spChg>
        <pc:spChg chg="mod">
          <ac:chgData name="David Bayreuther" userId="819aeed3-9a01-4b8a-919f-8337d9c26832" providerId="ADAL" clId="{A336E324-F8AB-4197-8EEB-548BC381E443}" dt="2024-04-22T14:53:57.499" v="6288" actId="1076"/>
          <ac:spMkLst>
            <pc:docMk/>
            <pc:sldMk cId="929001440" sldId="348"/>
            <ac:spMk id="11" creationId="{1962FC69-E85C-F4D3-D514-3BB8EEC791B2}"/>
          </ac:spMkLst>
        </pc:spChg>
      </pc:sldChg>
      <pc:sldChg chg="addSp delSp modSp add mod">
        <pc:chgData name="David Bayreuther" userId="819aeed3-9a01-4b8a-919f-8337d9c26832" providerId="ADAL" clId="{A336E324-F8AB-4197-8EEB-548BC381E443}" dt="2024-04-25T13:02:47.055" v="8785" actId="20577"/>
        <pc:sldMkLst>
          <pc:docMk/>
          <pc:sldMk cId="4082452554" sldId="349"/>
        </pc:sldMkLst>
        <pc:spChg chg="mod">
          <ac:chgData name="David Bayreuther" userId="819aeed3-9a01-4b8a-919f-8337d9c26832" providerId="ADAL" clId="{A336E324-F8AB-4197-8EEB-548BC381E443}" dt="2024-04-23T13:09:43.345" v="6990" actId="1076"/>
          <ac:spMkLst>
            <pc:docMk/>
            <pc:sldMk cId="4082452554" sldId="349"/>
            <ac:spMk id="2" creationId="{978EE4A1-03A9-318C-5CAD-19E2972F27C2}"/>
          </ac:spMkLst>
        </pc:spChg>
        <pc:spChg chg="add mod">
          <ac:chgData name="David Bayreuther" userId="819aeed3-9a01-4b8a-919f-8337d9c26832" providerId="ADAL" clId="{A336E324-F8AB-4197-8EEB-548BC381E443}" dt="2024-04-25T13:02:47.055" v="8785" actId="20577"/>
          <ac:spMkLst>
            <pc:docMk/>
            <pc:sldMk cId="4082452554" sldId="349"/>
            <ac:spMk id="3" creationId="{40A40E10-8F2A-E151-3790-E6EC83E464B2}"/>
          </ac:spMkLst>
        </pc:spChg>
        <pc:spChg chg="mod">
          <ac:chgData name="David Bayreuther" userId="819aeed3-9a01-4b8a-919f-8337d9c26832" providerId="ADAL" clId="{A336E324-F8AB-4197-8EEB-548BC381E443}" dt="2024-04-25T13:02:34.198" v="8769" actId="1076"/>
          <ac:spMkLst>
            <pc:docMk/>
            <pc:sldMk cId="4082452554" sldId="349"/>
            <ac:spMk id="7" creationId="{91D2E529-8C54-5262-E2EF-97D600F47948}"/>
          </ac:spMkLst>
        </pc:spChg>
        <pc:spChg chg="add del mod">
          <ac:chgData name="David Bayreuther" userId="819aeed3-9a01-4b8a-919f-8337d9c26832" providerId="ADAL" clId="{A336E324-F8AB-4197-8EEB-548BC381E443}" dt="2024-04-23T13:08:29.307" v="6983"/>
          <ac:spMkLst>
            <pc:docMk/>
            <pc:sldMk cId="4082452554" sldId="349"/>
            <ac:spMk id="9" creationId="{9E6F3C08-1BD4-48C7-8C8F-122DDCD25C94}"/>
          </ac:spMkLst>
        </pc:spChg>
        <pc:picChg chg="del">
          <ac:chgData name="David Bayreuther" userId="819aeed3-9a01-4b8a-919f-8337d9c26832" providerId="ADAL" clId="{A336E324-F8AB-4197-8EEB-548BC381E443}" dt="2024-04-22T14:57:19.420" v="6320" actId="478"/>
          <ac:picMkLst>
            <pc:docMk/>
            <pc:sldMk cId="4082452554" sldId="349"/>
            <ac:picMk id="4" creationId="{6839A740-F594-C146-CE5C-3CE0C82773A8}"/>
          </ac:picMkLst>
        </pc:picChg>
        <pc:picChg chg="add mod">
          <ac:chgData name="David Bayreuther" userId="819aeed3-9a01-4b8a-919f-8337d9c26832" providerId="ADAL" clId="{A336E324-F8AB-4197-8EEB-548BC381E443}" dt="2024-04-23T13:10:04.874" v="6997" actId="1076"/>
          <ac:picMkLst>
            <pc:docMk/>
            <pc:sldMk cId="4082452554" sldId="349"/>
            <ac:picMk id="4" creationId="{6CB2E81D-81A9-D80E-6933-E7CB5F9E5D90}"/>
          </ac:picMkLst>
        </pc:picChg>
      </pc:sldChg>
      <pc:sldChg chg="delSp new del mod">
        <pc:chgData name="David Bayreuther" userId="819aeed3-9a01-4b8a-919f-8337d9c26832" providerId="ADAL" clId="{A336E324-F8AB-4197-8EEB-548BC381E443}" dt="2024-04-22T15:20:45.964" v="6433" actId="47"/>
        <pc:sldMkLst>
          <pc:docMk/>
          <pc:sldMk cId="1566877719" sldId="350"/>
        </pc:sldMkLst>
        <pc:spChg chg="del">
          <ac:chgData name="David Bayreuther" userId="819aeed3-9a01-4b8a-919f-8337d9c26832" providerId="ADAL" clId="{A336E324-F8AB-4197-8EEB-548BC381E443}" dt="2024-04-22T15:08:16.991" v="6430" actId="478"/>
          <ac:spMkLst>
            <pc:docMk/>
            <pc:sldMk cId="1566877719" sldId="350"/>
            <ac:spMk id="2" creationId="{D3F457EA-C640-5E96-A329-AA6602977243}"/>
          </ac:spMkLst>
        </pc:spChg>
        <pc:spChg chg="del">
          <ac:chgData name="David Bayreuther" userId="819aeed3-9a01-4b8a-919f-8337d9c26832" providerId="ADAL" clId="{A336E324-F8AB-4197-8EEB-548BC381E443}" dt="2024-04-22T15:08:20.037" v="6432" actId="478"/>
          <ac:spMkLst>
            <pc:docMk/>
            <pc:sldMk cId="1566877719" sldId="350"/>
            <ac:spMk id="3" creationId="{109B7241-F7E8-0B9A-BC68-1A2571059F20}"/>
          </ac:spMkLst>
        </pc:spChg>
        <pc:spChg chg="del">
          <ac:chgData name="David Bayreuther" userId="819aeed3-9a01-4b8a-919f-8337d9c26832" providerId="ADAL" clId="{A336E324-F8AB-4197-8EEB-548BC381E443}" dt="2024-04-22T15:08:18.757" v="6431" actId="478"/>
          <ac:spMkLst>
            <pc:docMk/>
            <pc:sldMk cId="1566877719" sldId="350"/>
            <ac:spMk id="4" creationId="{F73142E0-DCBC-A64D-6C7F-AF9E2850F04A}"/>
          </ac:spMkLst>
        </pc:spChg>
      </pc:sldChg>
      <pc:sldChg chg="new del">
        <pc:chgData name="David Bayreuther" userId="819aeed3-9a01-4b8a-919f-8337d9c26832" providerId="ADAL" clId="{A336E324-F8AB-4197-8EEB-548BC381E443}" dt="2024-04-23T14:19:34.720" v="7863" actId="680"/>
        <pc:sldMkLst>
          <pc:docMk/>
          <pc:sldMk cId="3437475551" sldId="350"/>
        </pc:sldMkLst>
      </pc:sldChg>
      <pc:sldChg chg="modSp add mod">
        <pc:chgData name="David Bayreuther" userId="819aeed3-9a01-4b8a-919f-8337d9c26832" providerId="ADAL" clId="{A336E324-F8AB-4197-8EEB-548BC381E443}" dt="2024-04-25T12:52:38.863" v="8678" actId="12"/>
        <pc:sldMkLst>
          <pc:docMk/>
          <pc:sldMk cId="4099997746" sldId="350"/>
        </pc:sldMkLst>
        <pc:spChg chg="mod">
          <ac:chgData name="David Bayreuther" userId="819aeed3-9a01-4b8a-919f-8337d9c26832" providerId="ADAL" clId="{A336E324-F8AB-4197-8EEB-548BC381E443}" dt="2024-04-23T14:41:53.622" v="8008" actId="20577"/>
          <ac:spMkLst>
            <pc:docMk/>
            <pc:sldMk cId="4099997746" sldId="350"/>
            <ac:spMk id="2" creationId="{DD188557-E561-BC85-0B04-09E347C9CB30}"/>
          </ac:spMkLst>
        </pc:spChg>
        <pc:spChg chg="mod">
          <ac:chgData name="David Bayreuther" userId="819aeed3-9a01-4b8a-919f-8337d9c26832" providerId="ADAL" clId="{A336E324-F8AB-4197-8EEB-548BC381E443}" dt="2024-04-25T12:52:38.863" v="8678" actId="12"/>
          <ac:spMkLst>
            <pc:docMk/>
            <pc:sldMk cId="4099997746" sldId="350"/>
            <ac:spMk id="3" creationId="{C666866F-3C7C-FA45-2295-FDFA7FA5B786}"/>
          </ac:spMkLst>
        </pc:spChg>
        <pc:picChg chg="mod">
          <ac:chgData name="David Bayreuther" userId="819aeed3-9a01-4b8a-919f-8337d9c26832" providerId="ADAL" clId="{A336E324-F8AB-4197-8EEB-548BC381E443}" dt="2024-04-23T16:09:18.123" v="8026" actId="14100"/>
          <ac:picMkLst>
            <pc:docMk/>
            <pc:sldMk cId="4099997746" sldId="350"/>
            <ac:picMk id="6" creationId="{6CA39E37-0735-E462-033F-DB8FB09556BB}"/>
          </ac:picMkLst>
        </pc:picChg>
      </pc:sldChg>
      <pc:sldChg chg="addSp delSp modSp add mod">
        <pc:chgData name="David Bayreuther" userId="819aeed3-9a01-4b8a-919f-8337d9c26832" providerId="ADAL" clId="{A336E324-F8AB-4197-8EEB-548BC381E443}" dt="2024-04-25T12:58:59.709" v="8756" actId="20577"/>
        <pc:sldMkLst>
          <pc:docMk/>
          <pc:sldMk cId="2519877664" sldId="351"/>
        </pc:sldMkLst>
        <pc:spChg chg="mod">
          <ac:chgData name="David Bayreuther" userId="819aeed3-9a01-4b8a-919f-8337d9c26832" providerId="ADAL" clId="{A336E324-F8AB-4197-8EEB-548BC381E443}" dt="2024-04-25T12:57:01.341" v="8698" actId="20577"/>
          <ac:spMkLst>
            <pc:docMk/>
            <pc:sldMk cId="2519877664" sldId="351"/>
            <ac:spMk id="6" creationId="{7D5B6607-3C74-748D-2E9B-6E3A3A86EE37}"/>
          </ac:spMkLst>
        </pc:spChg>
        <pc:spChg chg="mod">
          <ac:chgData name="David Bayreuther" userId="819aeed3-9a01-4b8a-919f-8337d9c26832" providerId="ADAL" clId="{A336E324-F8AB-4197-8EEB-548BC381E443}" dt="2024-04-25T12:58:59.709" v="8756" actId="20577"/>
          <ac:spMkLst>
            <pc:docMk/>
            <pc:sldMk cId="2519877664" sldId="351"/>
            <ac:spMk id="7" creationId="{4EA41548-9D21-FB44-6C4A-5E906255941E}"/>
          </ac:spMkLst>
        </pc:spChg>
        <pc:spChg chg="mod">
          <ac:chgData name="David Bayreuther" userId="819aeed3-9a01-4b8a-919f-8337d9c26832" providerId="ADAL" clId="{A336E324-F8AB-4197-8EEB-548BC381E443}" dt="2024-04-23T16:18:58.757" v="8341" actId="113"/>
          <ac:spMkLst>
            <pc:docMk/>
            <pc:sldMk cId="2519877664" sldId="351"/>
            <ac:spMk id="8" creationId="{332F67C5-9A86-D738-CE49-E49D4AF1B13B}"/>
          </ac:spMkLst>
        </pc:spChg>
        <pc:spChg chg="del">
          <ac:chgData name="David Bayreuther" userId="819aeed3-9a01-4b8a-919f-8337d9c26832" providerId="ADAL" clId="{A336E324-F8AB-4197-8EEB-548BC381E443}" dt="2024-04-23T16:11:33.639" v="8145" actId="478"/>
          <ac:spMkLst>
            <pc:docMk/>
            <pc:sldMk cId="2519877664" sldId="351"/>
            <ac:spMk id="9" creationId="{0E9CE6D9-65F7-C98F-5071-1D561D943D8B}"/>
          </ac:spMkLst>
        </pc:spChg>
        <pc:spChg chg="del">
          <ac:chgData name="David Bayreuther" userId="819aeed3-9a01-4b8a-919f-8337d9c26832" providerId="ADAL" clId="{A336E324-F8AB-4197-8EEB-548BC381E443}" dt="2024-04-23T16:11:37.411" v="8146" actId="478"/>
          <ac:spMkLst>
            <pc:docMk/>
            <pc:sldMk cId="2519877664" sldId="351"/>
            <ac:spMk id="10" creationId="{87B13429-25DA-506B-5A0C-10470AD05E33}"/>
          </ac:spMkLst>
        </pc:spChg>
        <pc:spChg chg="del">
          <ac:chgData name="David Bayreuther" userId="819aeed3-9a01-4b8a-919f-8337d9c26832" providerId="ADAL" clId="{A336E324-F8AB-4197-8EEB-548BC381E443}" dt="2024-04-23T16:11:40.132" v="8147" actId="478"/>
          <ac:spMkLst>
            <pc:docMk/>
            <pc:sldMk cId="2519877664" sldId="351"/>
            <ac:spMk id="11" creationId="{1962FC69-E85C-F4D3-D514-3BB8EEC791B2}"/>
          </ac:spMkLst>
        </pc:spChg>
        <pc:spChg chg="add del mod">
          <ac:chgData name="David Bayreuther" userId="819aeed3-9a01-4b8a-919f-8337d9c26832" providerId="ADAL" clId="{A336E324-F8AB-4197-8EEB-548BC381E443}" dt="2024-04-23T16:11:49.254" v="8150" actId="478"/>
          <ac:spMkLst>
            <pc:docMk/>
            <pc:sldMk cId="2519877664" sldId="351"/>
            <ac:spMk id="13" creationId="{0506BEF0-81FB-2A49-B51D-9C23DC80F87B}"/>
          </ac:spMkLst>
        </pc:spChg>
        <pc:spChg chg="add del mod">
          <ac:chgData name="David Bayreuther" userId="819aeed3-9a01-4b8a-919f-8337d9c26832" providerId="ADAL" clId="{A336E324-F8AB-4197-8EEB-548BC381E443}" dt="2024-04-23T16:11:45.759" v="8149" actId="478"/>
          <ac:spMkLst>
            <pc:docMk/>
            <pc:sldMk cId="2519877664" sldId="351"/>
            <ac:spMk id="15" creationId="{75F57BF8-18E1-386B-9A85-0A5DA3CA42EC}"/>
          </ac:spMkLst>
        </pc:spChg>
        <pc:spChg chg="add del mod">
          <ac:chgData name="David Bayreuther" userId="819aeed3-9a01-4b8a-919f-8337d9c26832" providerId="ADAL" clId="{A336E324-F8AB-4197-8EEB-548BC381E443}" dt="2024-04-23T16:11:43.374" v="8148" actId="478"/>
          <ac:spMkLst>
            <pc:docMk/>
            <pc:sldMk cId="2519877664" sldId="351"/>
            <ac:spMk id="17" creationId="{3670D6BE-C2C3-F6D2-2276-C0E85655EDD4}"/>
          </ac:spMkLst>
        </pc:spChg>
      </pc:sldChg>
      <pc:sldChg chg="delSp modSp add mod">
        <pc:chgData name="David Bayreuther" userId="819aeed3-9a01-4b8a-919f-8337d9c26832" providerId="ADAL" clId="{A336E324-F8AB-4197-8EEB-548BC381E443}" dt="2024-04-25T12:50:45.450" v="8666" actId="20577"/>
        <pc:sldMkLst>
          <pc:docMk/>
          <pc:sldMk cId="1453490320" sldId="352"/>
        </pc:sldMkLst>
        <pc:spChg chg="mod">
          <ac:chgData name="David Bayreuther" userId="819aeed3-9a01-4b8a-919f-8337d9c26832" providerId="ADAL" clId="{A336E324-F8AB-4197-8EEB-548BC381E443}" dt="2024-04-25T12:50:45.450" v="8666" actId="20577"/>
          <ac:spMkLst>
            <pc:docMk/>
            <pc:sldMk cId="1453490320" sldId="352"/>
            <ac:spMk id="2" creationId="{978EE4A1-03A9-318C-5CAD-19E2972F27C2}"/>
          </ac:spMkLst>
        </pc:spChg>
        <pc:picChg chg="del">
          <ac:chgData name="David Bayreuther" userId="819aeed3-9a01-4b8a-919f-8337d9c26832" providerId="ADAL" clId="{A336E324-F8AB-4197-8EEB-548BC381E443}" dt="2024-04-25T12:45:25.427" v="8545" actId="478"/>
          <ac:picMkLst>
            <pc:docMk/>
            <pc:sldMk cId="1453490320" sldId="352"/>
            <ac:picMk id="10" creationId="{8B92CF31-616A-4548-1990-BC3F2DC67C1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421AE83E-E2C3-1C45-90AB-A9972DC40A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E4E7689-8BE8-5240-86D1-04704EEA2B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9CD9E-A249-5448-85C4-E8CBCA802C8C}" type="datetimeFigureOut">
              <a:rPr lang="it-IT" smtClean="0">
                <a:latin typeface="Arial" panose="020B0604020202020204" pitchFamily="34" charset="0"/>
              </a:rPr>
              <a:t>07/05/2024</a:t>
            </a:fld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DAB63E2-1558-9747-BF29-7A4CA7BAA5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DBB98D-3E68-034D-B622-2C780F4CC9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4A41E-FC08-A648-A6F8-585894ABE67E}" type="slidenum">
              <a:rPr lang="it-IT" smtClean="0">
                <a:latin typeface="Arial" panose="020B0604020202020204" pitchFamily="34" charset="0"/>
              </a:rPr>
              <a:t>‹N›</a:t>
            </a:fld>
            <a:endParaRPr lang="it-IT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706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CFA8DA2-65ED-084C-BBCB-EC2F11302EDE}" type="datetimeFigureOut">
              <a:rPr lang="it-IT" smtClean="0"/>
              <a:pPr/>
              <a:t>07/05/2024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9262022E-B7D3-854B-9B6F-5DC8404EF630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326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2022E-B7D3-854B-9B6F-5DC8404EF630}" type="slidenum">
              <a:rPr lang="it-IT" smtClean="0"/>
              <a:pPr/>
              <a:t>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3265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2.emf"/><Relationship Id="rId9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4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blipFill dpi="0" rotWithShape="1">
          <a:blip r:embed="rId2" cstate="email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25">
            <a:extLst>
              <a:ext uri="{FF2B5EF4-FFF2-40B4-BE49-F238E27FC236}">
                <a16:creationId xmlns:a16="http://schemas.microsoft.com/office/drawing/2014/main" id="{86E29CBD-EA49-DA9F-45D3-82D3CEBAA645}"/>
              </a:ext>
            </a:extLst>
          </p:cNvPr>
          <p:cNvSpPr/>
          <p:nvPr userDrawn="1"/>
        </p:nvSpPr>
        <p:spPr>
          <a:xfrm>
            <a:off x="4209534" y="0"/>
            <a:ext cx="4934465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DE79B3BB-C555-FB23-7C0C-019CA05AD4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465931" y="465930"/>
            <a:ext cx="5143500" cy="421163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F574CB83-4D81-47B9-4CFD-FF8E90E349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9204" y="221742"/>
            <a:ext cx="1719479" cy="95391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82751FF5-1466-D314-27EF-3DBB760325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45" t="-4877" r="50000" b="-2635"/>
          <a:stretch/>
        </p:blipFill>
        <p:spPr>
          <a:xfrm>
            <a:off x="1571940" y="100029"/>
            <a:ext cx="2637594" cy="5143501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21342B92-E5D7-928F-4C66-1075D60B3F2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5312" y="2284050"/>
            <a:ext cx="605957" cy="2380548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8B83187B-E546-04F7-F7F6-5671C9855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197"/>
          <a:stretch/>
        </p:blipFill>
        <p:spPr>
          <a:xfrm>
            <a:off x="250825" y="1009566"/>
            <a:ext cx="1132993" cy="195985"/>
          </a:xfrm>
          <a:prstGeom prst="rect">
            <a:avLst/>
          </a:prstGeom>
        </p:spPr>
      </p:pic>
      <p:sp>
        <p:nvSpPr>
          <p:cNvPr id="20" name="Segnaposto testo 4">
            <a:extLst>
              <a:ext uri="{FF2B5EF4-FFF2-40B4-BE49-F238E27FC236}">
                <a16:creationId xmlns:a16="http://schemas.microsoft.com/office/drawing/2014/main" id="{395AB0EC-36F7-05DD-4C10-27652614AF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68829" y="1600200"/>
            <a:ext cx="4324346" cy="1700349"/>
          </a:xfrm>
        </p:spPr>
        <p:txBody>
          <a:bodyPr lIns="0" tIns="0" rIns="0" bIns="0"/>
          <a:lstStyle>
            <a:lvl1pPr marL="0" indent="0">
              <a:lnSpc>
                <a:spcPts val="6200"/>
              </a:lnSpc>
              <a:spcBef>
                <a:spcPts val="0"/>
              </a:spcBef>
              <a:buNone/>
              <a:defRPr sz="6000" b="1" spc="-200" baseline="0">
                <a:solidFill>
                  <a:srgbClr val="1D71B8"/>
                </a:solidFill>
              </a:defRPr>
            </a:lvl1pPr>
            <a:lvl2pPr marL="342900" indent="0">
              <a:buNone/>
              <a:defRPr sz="7000" b="1" spc="-200" baseline="0">
                <a:solidFill>
                  <a:srgbClr val="1D71B8"/>
                </a:solidFill>
              </a:defRPr>
            </a:lvl2pPr>
            <a:lvl3pPr marL="685800" indent="0">
              <a:buNone/>
              <a:defRPr sz="7000" b="1" spc="-200" baseline="0">
                <a:solidFill>
                  <a:srgbClr val="1D71B8"/>
                </a:solidFill>
              </a:defRPr>
            </a:lvl3pPr>
            <a:lvl4pPr marL="1028700" indent="0">
              <a:buNone/>
              <a:defRPr sz="7000" b="1" spc="-200" baseline="0">
                <a:solidFill>
                  <a:srgbClr val="1D71B8"/>
                </a:solidFill>
              </a:defRPr>
            </a:lvl4pPr>
            <a:lvl5pPr marL="1371600" indent="0">
              <a:buNone/>
              <a:defRPr sz="7000" b="1" spc="-200" baseline="0">
                <a:solidFill>
                  <a:srgbClr val="1D71B8"/>
                </a:solidFill>
              </a:defRPr>
            </a:lvl5pPr>
          </a:lstStyle>
          <a:p>
            <a:pPr lvl="0"/>
            <a:r>
              <a:rPr lang="it-IT" dirty="0"/>
              <a:t>Fare clic per modificare </a:t>
            </a:r>
          </a:p>
        </p:txBody>
      </p:sp>
      <p:pic>
        <p:nvPicPr>
          <p:cNvPr id="22" name="Immagine 21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D7AD0962-9258-26AA-829E-1532BA7FE9D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668" y="4383773"/>
            <a:ext cx="733600" cy="733600"/>
          </a:xfrm>
          <a:prstGeom prst="rect">
            <a:avLst/>
          </a:prstGeom>
        </p:spPr>
      </p:pic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319F6892-8BF4-FD60-96C8-75C42751076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62170" y="4192238"/>
            <a:ext cx="1242560" cy="275259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700" b="0" i="0" spc="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dirty="0"/>
              <a:t>CONFERENCE </a:t>
            </a:r>
          </a:p>
          <a:p>
            <a:pPr lvl="0"/>
            <a:r>
              <a:rPr lang="it-IT" dirty="0"/>
              <a:t>ORGANIZERS</a:t>
            </a:r>
          </a:p>
        </p:txBody>
      </p:sp>
      <p:cxnSp>
        <p:nvCxnSpPr>
          <p:cNvPr id="25" name="Connettore 1 24">
            <a:extLst>
              <a:ext uri="{FF2B5EF4-FFF2-40B4-BE49-F238E27FC236}">
                <a16:creationId xmlns:a16="http://schemas.microsoft.com/office/drawing/2014/main" id="{B4A17999-F0CD-29CE-8ED0-56CAC0491F22}"/>
              </a:ext>
            </a:extLst>
          </p:cNvPr>
          <p:cNvCxnSpPr>
            <a:cxnSpLocks/>
          </p:cNvCxnSpPr>
          <p:nvPr userDrawn="1"/>
        </p:nvCxnSpPr>
        <p:spPr>
          <a:xfrm>
            <a:off x="250825" y="4469509"/>
            <a:ext cx="66357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egnaposto testo 28">
            <a:extLst>
              <a:ext uri="{FF2B5EF4-FFF2-40B4-BE49-F238E27FC236}">
                <a16:creationId xmlns:a16="http://schemas.microsoft.com/office/drawing/2014/main" id="{BC9C233E-AE1B-3061-ED80-EFE7EF5D02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8513" y="3526972"/>
            <a:ext cx="4284662" cy="1132342"/>
          </a:xfrm>
        </p:spPr>
        <p:txBody>
          <a:bodyPr lIns="0" tIns="0" rIns="0" bIns="0"/>
          <a:lstStyle>
            <a:lvl1pPr marL="0" indent="0">
              <a:buNone/>
              <a:defRPr sz="3000" b="1" i="0">
                <a:latin typeface="DM Sans" pitchFamily="2" charset="77"/>
              </a:defRPr>
            </a:lvl1pPr>
            <a:lvl2pPr marL="342900" indent="0">
              <a:buNone/>
              <a:defRPr sz="1500" b="1" i="0">
                <a:latin typeface="DM Sans" pitchFamily="2" charset="77"/>
              </a:defRPr>
            </a:lvl2pPr>
            <a:lvl3pPr marL="685800" indent="0">
              <a:buNone/>
              <a:defRPr sz="1500" b="1" i="0">
                <a:latin typeface="DM Sans" pitchFamily="2" charset="77"/>
              </a:defRPr>
            </a:lvl3pPr>
            <a:lvl4pPr marL="1028700" indent="0">
              <a:buNone/>
              <a:defRPr sz="1500" b="1" i="0">
                <a:latin typeface="DM Sans" pitchFamily="2" charset="77"/>
              </a:defRPr>
            </a:lvl4pPr>
            <a:lvl5pPr marL="1371600" indent="0">
              <a:buNone/>
              <a:defRPr sz="1500" b="1" i="0">
                <a:latin typeface="DM Sans" pitchFamily="2" charset="77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BD1376E-15E7-8D9A-684F-BA599196EC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2881"/>
          <a:stretch/>
        </p:blipFill>
        <p:spPr>
          <a:xfrm>
            <a:off x="250825" y="229248"/>
            <a:ext cx="1132993" cy="161278"/>
          </a:xfrm>
          <a:prstGeom prst="rect">
            <a:avLst/>
          </a:prstGeom>
        </p:spPr>
      </p:pic>
      <p:pic>
        <p:nvPicPr>
          <p:cNvPr id="4" name="Immagine 3" descr="Immagine che contiene Carattere, testo, Elementi grafici, logo&#10;&#10;Descrizione generata automaticamente">
            <a:extLst>
              <a:ext uri="{FF2B5EF4-FFF2-40B4-BE49-F238E27FC236}">
                <a16:creationId xmlns:a16="http://schemas.microsoft.com/office/drawing/2014/main" id="{C4FA8FA0-3B6F-79D6-DE82-224822649AF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42" y="389401"/>
            <a:ext cx="894942" cy="62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62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A39F28F3-FD7C-B812-D0B7-8A73DEB1FC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solidFill>
            <a:srgbClr val="1D71B8">
              <a:alpha val="15000"/>
            </a:srgbClr>
          </a:solidFill>
        </p:spPr>
        <p:txBody>
          <a:bodyPr/>
          <a:lstStyle/>
          <a:p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166813"/>
            <a:ext cx="3960813" cy="3421062"/>
          </a:xfrm>
        </p:spPr>
        <p:txBody>
          <a:bodyPr lIns="0" tIns="0" rIns="0" bIns="0" anchor="t" anchorCtr="0"/>
          <a:lstStyle>
            <a:lvl1pPr>
              <a:defRPr sz="200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51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atti">
    <p:bg>
      <p:bgPr>
        <a:solidFill>
          <a:srgbClr val="0C13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C6C75C5-5366-CEFC-03F8-73A4AA96FD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175" y="234950"/>
            <a:ext cx="1060323" cy="58823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AB831CC-E29C-6CD1-4336-2FF507F75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031"/>
          <a:stretch/>
        </p:blipFill>
        <p:spPr>
          <a:xfrm rot="16200000">
            <a:off x="2000251" y="-2000253"/>
            <a:ext cx="5143500" cy="914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1166813"/>
            <a:ext cx="5726113" cy="1790700"/>
          </a:xfrm>
        </p:spPr>
        <p:txBody>
          <a:bodyPr lIns="0" tIns="0" rIns="0" bIns="0" anchor="t" anchorCtr="0"/>
          <a:lstStyle>
            <a:lvl1pPr algn="l">
              <a:lnSpc>
                <a:spcPts val="4700"/>
              </a:lnSpc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5" y="3077970"/>
            <a:ext cx="5726113" cy="1509905"/>
          </a:xfrm>
        </p:spPr>
        <p:txBody>
          <a:bodyPr lIns="0" tIns="0" rIns="0" bIns="0" anchor="t" anchorCtr="0"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7EFFE9D8-6B31-D400-338E-DA7E89F261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86475" y="0"/>
            <a:ext cx="3057525" cy="5143500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5387899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bg>
      <p:bgPr>
        <a:solidFill>
          <a:srgbClr val="1D7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1FB50CA6-171D-1B0C-20B6-4CD28D8D280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166813"/>
            <a:ext cx="5726113" cy="1622261"/>
          </a:xfrm>
        </p:spPr>
        <p:txBody>
          <a:bodyPr lIns="0" tIns="0" rIns="0" bIns="0" anchor="t" anchorCtr="0"/>
          <a:lstStyle>
            <a:lvl1pPr>
              <a:lnSpc>
                <a:spcPts val="47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Inserisci qui</a:t>
            </a:r>
            <a:br>
              <a:rPr lang="it-IT" dirty="0"/>
            </a:br>
            <a:r>
              <a:rPr lang="it-IT" dirty="0"/>
              <a:t>il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0825" y="2392363"/>
            <a:ext cx="5726113" cy="847226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Inserisci qui </a:t>
            </a:r>
          </a:p>
          <a:p>
            <a:pPr lvl="0"/>
            <a:r>
              <a:rPr lang="it-IT" dirty="0"/>
              <a:t>il sottotitolo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25" y="3431276"/>
            <a:ext cx="1066673" cy="27384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RELATORE: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82B7AD0-0626-23F8-0A8E-CCF8B7133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45" t="-4877" r="50000" b="-2635"/>
          <a:stretch/>
        </p:blipFill>
        <p:spPr>
          <a:xfrm>
            <a:off x="6740434" y="-1570"/>
            <a:ext cx="2403566" cy="468712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4AF6C38-DF9B-B8CA-2F9C-571CD3435E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175" y="234950"/>
            <a:ext cx="1060323" cy="588235"/>
          </a:xfrm>
          <a:prstGeom prst="rect">
            <a:avLst/>
          </a:prstGeom>
        </p:spPr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669448E-5594-9860-55D3-BFD7CF0F58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612" y="3431822"/>
            <a:ext cx="4832350" cy="564445"/>
          </a:xfrm>
        </p:spPr>
        <p:txBody>
          <a:bodyPr lIns="0" tIns="0" rIns="0" bIns="0" anchor="t" anchorCtr="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342900" indent="0">
              <a:buNone/>
              <a:defRPr sz="1400" b="0">
                <a:solidFill>
                  <a:schemeClr val="bg1"/>
                </a:solidFill>
              </a:defRPr>
            </a:lvl2pPr>
            <a:lvl3pPr marL="685800" indent="0">
              <a:buNone/>
              <a:defRPr sz="1400" b="0">
                <a:solidFill>
                  <a:schemeClr val="bg1"/>
                </a:solidFill>
              </a:defRPr>
            </a:lvl3pPr>
            <a:lvl4pPr marL="1028700" indent="0">
              <a:buNone/>
              <a:defRPr sz="1500" b="0">
                <a:solidFill>
                  <a:schemeClr val="bg1"/>
                </a:solidFill>
              </a:defRPr>
            </a:lvl4pPr>
            <a:lvl5pPr marL="1371600" indent="0">
              <a:buNone/>
              <a:defRPr sz="15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6751285E-2776-E860-25FE-86B2E0F4B477}"/>
              </a:ext>
            </a:extLst>
          </p:cNvPr>
          <p:cNvGrpSpPr/>
          <p:nvPr userDrawn="1"/>
        </p:nvGrpSpPr>
        <p:grpSpPr>
          <a:xfrm>
            <a:off x="162000" y="4687199"/>
            <a:ext cx="2856010" cy="375011"/>
            <a:chOff x="162000" y="4686820"/>
            <a:chExt cx="2856010" cy="375011"/>
          </a:xfrm>
        </p:grpSpPr>
        <p:sp>
          <p:nvSpPr>
            <p:cNvPr id="11" name="Text Placeholder 3">
              <a:extLst>
                <a:ext uri="{FF2B5EF4-FFF2-40B4-BE49-F238E27FC236}">
                  <a16:creationId xmlns:a16="http://schemas.microsoft.com/office/drawing/2014/main" id="{DC3B697B-6102-2826-48F8-0E8D970FCB7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2000" y="4730021"/>
              <a:ext cx="780752" cy="201461"/>
            </a:xfrm>
            <a:prstGeom prst="rect">
              <a:avLst/>
            </a:prstGeom>
          </p:spPr>
          <p:txBody>
            <a:bodyPr/>
            <a:lstStyle>
              <a:lvl1pPr marL="0" indent="0" algn="l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dirty="0">
                  <a:solidFill>
                    <a:schemeClr val="bg1"/>
                  </a:solidFill>
                </a:rPr>
                <a:t>ORGANIZERS</a:t>
              </a:r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638C45ED-DBAC-B6A2-3918-597F5F1953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8800" y="4686820"/>
              <a:ext cx="1015200" cy="375011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E9CFDD58-8FB9-7E5F-8CF8-39E1D51FD1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91600" y="4863221"/>
              <a:ext cx="926410" cy="130905"/>
            </a:xfrm>
            <a:prstGeom prst="rect">
              <a:avLst/>
            </a:prstGeom>
          </p:spPr>
        </p:pic>
      </p:grp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FD87239A-938A-8860-6B71-B9E06635FEB5}"/>
              </a:ext>
            </a:extLst>
          </p:cNvPr>
          <p:cNvCxnSpPr>
            <a:cxnSpLocks/>
          </p:cNvCxnSpPr>
          <p:nvPr userDrawn="1"/>
        </p:nvCxnSpPr>
        <p:spPr>
          <a:xfrm>
            <a:off x="250825" y="4663962"/>
            <a:ext cx="86423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0286B607-AD60-27D5-A9EA-0E192BB768E9}"/>
              </a:ext>
            </a:extLst>
          </p:cNvPr>
          <p:cNvGrpSpPr/>
          <p:nvPr userDrawn="1"/>
        </p:nvGrpSpPr>
        <p:grpSpPr>
          <a:xfrm>
            <a:off x="6872317" y="4657725"/>
            <a:ext cx="2052123" cy="523874"/>
            <a:chOff x="6872317" y="4657725"/>
            <a:chExt cx="2052123" cy="523874"/>
          </a:xfrm>
        </p:grpSpPr>
        <p:sp>
          <p:nvSpPr>
            <p:cNvPr id="10" name="Text Placeholder 3">
              <a:extLst>
                <a:ext uri="{FF2B5EF4-FFF2-40B4-BE49-F238E27FC236}">
                  <a16:creationId xmlns:a16="http://schemas.microsoft.com/office/drawing/2014/main" id="{75DFF8FC-D9A8-C31D-2BD0-3A77FA7F58D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872317" y="4728614"/>
              <a:ext cx="1559540" cy="201461"/>
            </a:xfrm>
            <a:prstGeom prst="rect">
              <a:avLst/>
            </a:prstGeom>
          </p:spPr>
          <p:txBody>
            <a:bodyPr/>
            <a:lstStyle>
              <a:lvl1pPr marL="0" indent="0" algn="r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dirty="0">
                  <a:solidFill>
                    <a:schemeClr val="bg1"/>
                  </a:solidFill>
                </a:rPr>
                <a:t>CONFERENCE ORGANIZERS</a:t>
              </a:r>
            </a:p>
          </p:txBody>
        </p:sp>
        <p:pic>
          <p:nvPicPr>
            <p:cNvPr id="18" name="Immagine 17" descr="Immagine che contiene testo, Carattere, Elementi grafici, grafica&#10;&#10;Descrizione generata automaticamente">
              <a:extLst>
                <a:ext uri="{FF2B5EF4-FFF2-40B4-BE49-F238E27FC236}">
                  <a16:creationId xmlns:a16="http://schemas.microsoft.com/office/drawing/2014/main" id="{46F0F6D3-FD02-18F5-9D3E-A73F4BF1FB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0566" y="4657725"/>
              <a:ext cx="523874" cy="5238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390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stazione sezione">
    <p:bg>
      <p:bgPr>
        <a:solidFill>
          <a:srgbClr val="1D7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1D272DA-8263-DF84-872F-CD0BB90D3D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1"/>
          <a:stretch/>
        </p:blipFill>
        <p:spPr>
          <a:xfrm flipH="1">
            <a:off x="0" y="13527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166813"/>
            <a:ext cx="5726113" cy="1622261"/>
          </a:xfrm>
        </p:spPr>
        <p:txBody>
          <a:bodyPr lIns="0" tIns="0" rIns="0" bIns="0" anchor="t" anchorCtr="0"/>
          <a:lstStyle>
            <a:lvl1pPr>
              <a:lnSpc>
                <a:spcPts val="47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Inserisci qui</a:t>
            </a:r>
            <a:br>
              <a:rPr lang="it-IT" dirty="0"/>
            </a:br>
            <a:r>
              <a:rPr lang="it-IT" dirty="0"/>
              <a:t>il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0825" y="2392363"/>
            <a:ext cx="5726113" cy="847226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Inserisci qui </a:t>
            </a:r>
          </a:p>
          <a:p>
            <a:pPr lvl="0"/>
            <a:r>
              <a:rPr lang="it-IT" dirty="0"/>
              <a:t>il sottotitolo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25" y="3431276"/>
            <a:ext cx="1066673" cy="27384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RELATORE: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82B7AD0-0626-23F8-0A8E-CCF8B7133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45" t="-4877" r="50000" b="-2635"/>
          <a:stretch/>
        </p:blipFill>
        <p:spPr>
          <a:xfrm>
            <a:off x="6740434" y="-1570"/>
            <a:ext cx="2403566" cy="468712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4AF6C38-DF9B-B8CA-2F9C-571CD3435E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175" y="234950"/>
            <a:ext cx="1060323" cy="588235"/>
          </a:xfrm>
          <a:prstGeom prst="rect">
            <a:avLst/>
          </a:prstGeom>
        </p:spPr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669448E-5594-9860-55D3-BFD7CF0F58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612" y="3431822"/>
            <a:ext cx="4832350" cy="564445"/>
          </a:xfrm>
        </p:spPr>
        <p:txBody>
          <a:bodyPr lIns="0" tIns="0" rIns="0" bIns="0" anchor="t" anchorCtr="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342900" indent="0">
              <a:buNone/>
              <a:defRPr sz="1400" b="0">
                <a:solidFill>
                  <a:schemeClr val="bg1"/>
                </a:solidFill>
              </a:defRPr>
            </a:lvl2pPr>
            <a:lvl3pPr marL="685800" indent="0">
              <a:buNone/>
              <a:defRPr sz="1400" b="0">
                <a:solidFill>
                  <a:schemeClr val="bg1"/>
                </a:solidFill>
              </a:defRPr>
            </a:lvl3pPr>
            <a:lvl4pPr marL="1028700" indent="0">
              <a:buNone/>
              <a:defRPr sz="1500" b="0">
                <a:solidFill>
                  <a:schemeClr val="bg1"/>
                </a:solidFill>
              </a:defRPr>
            </a:lvl4pPr>
            <a:lvl5pPr marL="1371600" indent="0">
              <a:buNone/>
              <a:defRPr sz="15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FD87239A-938A-8860-6B71-B9E06635FEB5}"/>
              </a:ext>
            </a:extLst>
          </p:cNvPr>
          <p:cNvCxnSpPr>
            <a:cxnSpLocks/>
          </p:cNvCxnSpPr>
          <p:nvPr userDrawn="1"/>
        </p:nvCxnSpPr>
        <p:spPr>
          <a:xfrm>
            <a:off x="250825" y="4663962"/>
            <a:ext cx="86423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0286B607-AD60-27D5-A9EA-0E192BB768E9}"/>
              </a:ext>
            </a:extLst>
          </p:cNvPr>
          <p:cNvGrpSpPr/>
          <p:nvPr userDrawn="1"/>
        </p:nvGrpSpPr>
        <p:grpSpPr>
          <a:xfrm>
            <a:off x="6872317" y="4657725"/>
            <a:ext cx="2052123" cy="523874"/>
            <a:chOff x="6872317" y="4657725"/>
            <a:chExt cx="2052123" cy="523874"/>
          </a:xfrm>
        </p:grpSpPr>
        <p:sp>
          <p:nvSpPr>
            <p:cNvPr id="10" name="Text Placeholder 3">
              <a:extLst>
                <a:ext uri="{FF2B5EF4-FFF2-40B4-BE49-F238E27FC236}">
                  <a16:creationId xmlns:a16="http://schemas.microsoft.com/office/drawing/2014/main" id="{75DFF8FC-D9A8-C31D-2BD0-3A77FA7F58D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872317" y="4728614"/>
              <a:ext cx="1559540" cy="201461"/>
            </a:xfrm>
            <a:prstGeom prst="rect">
              <a:avLst/>
            </a:prstGeom>
          </p:spPr>
          <p:txBody>
            <a:bodyPr/>
            <a:lstStyle>
              <a:lvl1pPr marL="0" indent="0" algn="r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dirty="0">
                  <a:solidFill>
                    <a:schemeClr val="bg1"/>
                  </a:solidFill>
                </a:rPr>
                <a:t>CONFERENCE ORGANIZERS</a:t>
              </a:r>
            </a:p>
          </p:txBody>
        </p:sp>
        <p:pic>
          <p:nvPicPr>
            <p:cNvPr id="18" name="Immagine 17" descr="Immagine che contiene testo, Carattere, Elementi grafici, grafica&#10;&#10;Descrizione generata automaticamente">
              <a:extLst>
                <a:ext uri="{FF2B5EF4-FFF2-40B4-BE49-F238E27FC236}">
                  <a16:creationId xmlns:a16="http://schemas.microsoft.com/office/drawing/2014/main" id="{46F0F6D3-FD02-18F5-9D3E-A73F4BF1FB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0566" y="4657725"/>
              <a:ext cx="523874" cy="523874"/>
            </a:xfrm>
            <a:prstGeom prst="rect">
              <a:avLst/>
            </a:prstGeom>
          </p:spPr>
        </p:pic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19ECD101-A212-2EC2-7ED9-FC3ABEEB5413}"/>
              </a:ext>
            </a:extLst>
          </p:cNvPr>
          <p:cNvGrpSpPr/>
          <p:nvPr userDrawn="1"/>
        </p:nvGrpSpPr>
        <p:grpSpPr>
          <a:xfrm>
            <a:off x="160207" y="4687199"/>
            <a:ext cx="2858274" cy="375637"/>
            <a:chOff x="160207" y="4686820"/>
            <a:chExt cx="2858274" cy="375637"/>
          </a:xfrm>
        </p:grpSpPr>
        <p:sp>
          <p:nvSpPr>
            <p:cNvPr id="26" name="Text Placeholder 3">
              <a:extLst>
                <a:ext uri="{FF2B5EF4-FFF2-40B4-BE49-F238E27FC236}">
                  <a16:creationId xmlns:a16="http://schemas.microsoft.com/office/drawing/2014/main" id="{C434CDE9-1BA4-DE23-4F70-B6DE0E0D26D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0207" y="4728614"/>
              <a:ext cx="780752" cy="201461"/>
            </a:xfrm>
            <a:prstGeom prst="rect">
              <a:avLst/>
            </a:prstGeom>
          </p:spPr>
          <p:txBody>
            <a:bodyPr/>
            <a:lstStyle>
              <a:lvl1pPr marL="0" indent="0" algn="l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dirty="0">
                  <a:solidFill>
                    <a:schemeClr val="bg1"/>
                  </a:solidFill>
                </a:rPr>
                <a:t>ORGANIZERS</a:t>
              </a:r>
            </a:p>
          </p:txBody>
        </p:sp>
        <p:pic>
          <p:nvPicPr>
            <p:cNvPr id="27" name="Immagine 26">
              <a:extLst>
                <a:ext uri="{FF2B5EF4-FFF2-40B4-BE49-F238E27FC236}">
                  <a16:creationId xmlns:a16="http://schemas.microsoft.com/office/drawing/2014/main" id="{358A30AA-C731-B8E5-2AA5-1B355DC92A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7841" y="4686820"/>
              <a:ext cx="1016895" cy="375637"/>
            </a:xfrm>
            <a:prstGeom prst="rect">
              <a:avLst/>
            </a:prstGeom>
          </p:spPr>
        </p:pic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682BE03C-D18F-AA8A-2358-92E4524463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92071" y="4861789"/>
              <a:ext cx="926410" cy="1309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2147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166813"/>
            <a:ext cx="5726113" cy="1101725"/>
          </a:xfrm>
        </p:spPr>
        <p:txBody>
          <a:bodyPr lIns="0" tIns="0" rIns="0" bIns="0" anchor="t" anchorCtr="0"/>
          <a:lstStyle>
            <a:lvl1pPr>
              <a:lnSpc>
                <a:spcPts val="4700"/>
              </a:lnSpc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2392364"/>
            <a:ext cx="3532281" cy="2195512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90682" y="2392364"/>
            <a:ext cx="3532281" cy="2195512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543716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166813"/>
            <a:ext cx="5726113" cy="1101725"/>
          </a:xfrm>
        </p:spPr>
        <p:txBody>
          <a:bodyPr lIns="0" tIns="0" rIns="0" bIns="0" anchor="t" anchorCtr="0"/>
          <a:lstStyle>
            <a:lvl1pPr>
              <a:lnSpc>
                <a:spcPts val="4700"/>
              </a:lnSpc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2392363"/>
            <a:ext cx="4357688" cy="2195511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C7C55CBD-22BD-80BB-B90C-CBED35E16A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43525" y="0"/>
            <a:ext cx="3800475" cy="5143500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250911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in alto + 3 colonn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C7C55CBD-22BD-80BB-B90C-CBED35E16A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4000" cy="2139950"/>
          </a:xfrm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166813"/>
            <a:ext cx="8642350" cy="973137"/>
          </a:xfrm>
        </p:spPr>
        <p:txBody>
          <a:bodyPr lIns="0" tIns="0" rIns="0" bIns="0" anchor="t" anchorCtr="0"/>
          <a:lstStyle>
            <a:lvl1pPr>
              <a:lnSpc>
                <a:spcPts val="4700"/>
              </a:lnSpc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</a:t>
            </a:r>
            <a:endParaRPr lang="en-US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763AC3AB-91B4-49E8-DA78-78FA98108D3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9138" y="2392363"/>
            <a:ext cx="7705725" cy="2195512"/>
          </a:xfrm>
        </p:spPr>
        <p:txBody>
          <a:bodyPr lIns="0" tIns="0" rIns="0" bIns="0" numCol="3"/>
          <a:lstStyle>
            <a:lvl1pPr marL="0" indent="0" algn="l">
              <a:buFont typeface="Arial" panose="020B0604020202020204" pitchFamily="34" charset="0"/>
              <a:buNone/>
              <a:defRPr sz="1100"/>
            </a:lvl1pPr>
            <a:lvl2pPr marL="342900" indent="0" algn="l">
              <a:buFont typeface="Arial" panose="020B0604020202020204" pitchFamily="34" charset="0"/>
              <a:buNone/>
              <a:defRPr sz="1100"/>
            </a:lvl2pPr>
            <a:lvl3pPr marL="685800" indent="0" algn="l">
              <a:buFont typeface="Arial" panose="020B0604020202020204" pitchFamily="34" charset="0"/>
              <a:buNone/>
              <a:defRPr sz="1400"/>
            </a:lvl3pPr>
            <a:lvl4pPr marL="1028700" indent="0" algn="l">
              <a:buFont typeface="Arial" panose="020B0604020202020204" pitchFamily="34" charset="0"/>
              <a:buNone/>
              <a:defRPr sz="1400"/>
            </a:lvl4pPr>
            <a:lvl5pPr marL="1371600" indent="0" algn="l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4514580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688075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colonne+3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FF100E-83B5-3B1C-0C79-DEBC02837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315" y="1166813"/>
            <a:ext cx="8609371" cy="902371"/>
          </a:xfrm>
        </p:spPr>
        <p:txBody>
          <a:bodyPr lIns="0" tIns="0" rIns="0" bIns="0" anchor="t" anchorCtr="0"/>
          <a:lstStyle>
            <a:lvl1pPr>
              <a:lnSpc>
                <a:spcPts val="3500"/>
              </a:lnSpc>
              <a:defRPr b="1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02E452-20CE-A537-7791-02C947E1F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568" y="2139950"/>
            <a:ext cx="2803715" cy="670494"/>
          </a:xfrm>
        </p:spPr>
        <p:txBody>
          <a:bodyPr lIns="0" tIns="0" rIns="0" bIns="0" anchor="t" anchorCtr="0"/>
          <a:lstStyle/>
          <a:p>
            <a:pPr lvl="0"/>
            <a:r>
              <a:rPr lang="it-IT" dirty="0"/>
              <a:t>Fare clic per modificare gli stili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6F87AFE0-7542-9F46-9C23-2FE598DE6C9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167218" y="2139950"/>
            <a:ext cx="2803715" cy="670494"/>
          </a:xfrm>
        </p:spPr>
        <p:txBody>
          <a:bodyPr lIns="0" tIns="0" rIns="0" bIns="0" anchor="t" anchorCtr="0"/>
          <a:lstStyle/>
          <a:p>
            <a:pPr lvl="0"/>
            <a:r>
              <a:rPr lang="it-IT" dirty="0"/>
              <a:t>Fare clic per modificare gli stili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A3D586BF-36D5-F765-9DF2-DC444460993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81868" y="2139950"/>
            <a:ext cx="2803715" cy="670494"/>
          </a:xfrm>
        </p:spPr>
        <p:txBody>
          <a:bodyPr lIns="0" tIns="0" rIns="0" bIns="0" anchor="t" anchorCtr="0"/>
          <a:lstStyle/>
          <a:p>
            <a:pPr lvl="0"/>
            <a:r>
              <a:rPr lang="it-IT" dirty="0"/>
              <a:t>Fare clic per modificare gli stili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18082D11-EC3A-A240-B2E1-F0A5B9E791A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252568" y="3525192"/>
            <a:ext cx="2803715" cy="1062684"/>
          </a:xfrm>
        </p:spPr>
        <p:txBody>
          <a:bodyPr lIns="0" tIns="0" rIns="0" bIns="0" anchor="t" anchorCtr="0"/>
          <a:lstStyle>
            <a:lvl1pPr>
              <a:defRPr sz="900">
                <a:solidFill>
                  <a:schemeClr val="accent5"/>
                </a:solidFill>
              </a:defRPr>
            </a:lvl1pPr>
            <a:lvl2pPr>
              <a:defRPr sz="900">
                <a:solidFill>
                  <a:schemeClr val="accent5"/>
                </a:solidFill>
              </a:defRPr>
            </a:lvl2pPr>
            <a:lvl3pPr>
              <a:defRPr sz="900">
                <a:solidFill>
                  <a:schemeClr val="accent5"/>
                </a:solidFill>
              </a:defRPr>
            </a:lvl3pPr>
            <a:lvl4pPr>
              <a:defRPr sz="900">
                <a:solidFill>
                  <a:schemeClr val="accent5"/>
                </a:solidFill>
              </a:defRPr>
            </a:lvl4pPr>
            <a:lvl5pPr>
              <a:defRPr sz="900">
                <a:solidFill>
                  <a:schemeClr val="accent5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58289869-566B-A543-8D6A-132A0D50D20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167218" y="3525192"/>
            <a:ext cx="2803715" cy="1062684"/>
          </a:xfrm>
        </p:spPr>
        <p:txBody>
          <a:bodyPr lIns="0" tIns="0" rIns="0" bIns="0" anchor="t" anchorCtr="0"/>
          <a:lstStyle>
            <a:lvl1pPr>
              <a:defRPr sz="900">
                <a:solidFill>
                  <a:schemeClr val="accent5"/>
                </a:solidFill>
              </a:defRPr>
            </a:lvl1pPr>
            <a:lvl2pPr>
              <a:defRPr sz="900">
                <a:solidFill>
                  <a:schemeClr val="accent5"/>
                </a:solidFill>
              </a:defRPr>
            </a:lvl2pPr>
            <a:lvl3pPr>
              <a:defRPr sz="900">
                <a:solidFill>
                  <a:schemeClr val="accent5"/>
                </a:solidFill>
              </a:defRPr>
            </a:lvl3pPr>
            <a:lvl4pPr>
              <a:defRPr sz="900">
                <a:solidFill>
                  <a:schemeClr val="accent5"/>
                </a:solidFill>
              </a:defRPr>
            </a:lvl4pPr>
            <a:lvl5pPr>
              <a:defRPr sz="900">
                <a:solidFill>
                  <a:schemeClr val="accent5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297723FE-AC46-3A41-AC06-765343FE1A54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081868" y="3525192"/>
            <a:ext cx="2803715" cy="1062684"/>
          </a:xfrm>
        </p:spPr>
        <p:txBody>
          <a:bodyPr lIns="0" tIns="0" rIns="0" bIns="0" anchor="t" anchorCtr="0"/>
          <a:lstStyle>
            <a:lvl1pPr>
              <a:defRPr sz="900">
                <a:solidFill>
                  <a:schemeClr val="accent5"/>
                </a:solidFill>
              </a:defRPr>
            </a:lvl1pPr>
            <a:lvl2pPr>
              <a:defRPr sz="900">
                <a:solidFill>
                  <a:schemeClr val="accent5"/>
                </a:solidFill>
              </a:defRPr>
            </a:lvl2pPr>
            <a:lvl3pPr>
              <a:defRPr sz="900">
                <a:solidFill>
                  <a:schemeClr val="accent5"/>
                </a:solidFill>
              </a:defRPr>
            </a:lvl3pPr>
            <a:lvl4pPr>
              <a:defRPr sz="900">
                <a:solidFill>
                  <a:schemeClr val="accent5"/>
                </a:solidFill>
              </a:defRPr>
            </a:lvl4pPr>
            <a:lvl5pPr>
              <a:defRPr sz="900">
                <a:solidFill>
                  <a:schemeClr val="accent5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A28C1445-31ED-DB49-7A62-BCC414F3B9B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50825" y="2800172"/>
            <a:ext cx="2805113" cy="577850"/>
          </a:xfr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sz="1400"/>
            </a:lvl1pPr>
            <a:lvl2pPr marL="342900" indent="0" algn="l">
              <a:buFont typeface="Arial" panose="020B0604020202020204" pitchFamily="34" charset="0"/>
              <a:buNone/>
              <a:defRPr sz="1400"/>
            </a:lvl2pPr>
            <a:lvl3pPr marL="685800" indent="0" algn="l">
              <a:buFont typeface="Arial" panose="020B0604020202020204" pitchFamily="34" charset="0"/>
              <a:buNone/>
              <a:defRPr sz="1400"/>
            </a:lvl3pPr>
            <a:lvl4pPr marL="1028700" indent="0" algn="l">
              <a:buFont typeface="Arial" panose="020B0604020202020204" pitchFamily="34" charset="0"/>
              <a:buNone/>
              <a:defRPr sz="1400"/>
            </a:lvl4pPr>
            <a:lvl5pPr marL="1371600" indent="0" algn="l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1C21F5C0-6896-8FC6-8DEA-473068B2F9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167063" y="2800172"/>
            <a:ext cx="2803525" cy="584200"/>
          </a:xfrm>
        </p:spPr>
        <p:txBody>
          <a:bodyPr lIns="0" tIns="0" rIns="0" bIns="0"/>
          <a:lstStyle>
            <a:lvl1pPr marL="0" indent="0" algn="l">
              <a:buNone/>
              <a:defRPr sz="1400"/>
            </a:lvl1pPr>
            <a:lvl2pPr marL="342900" indent="0" algn="l">
              <a:buNone/>
              <a:defRPr sz="1400"/>
            </a:lvl2pPr>
            <a:lvl3pPr marL="685800" indent="0" algn="l">
              <a:buNone/>
              <a:defRPr sz="1400"/>
            </a:lvl3pPr>
            <a:lvl4pPr marL="1028700" indent="0" algn="l">
              <a:buNone/>
              <a:defRPr sz="1400"/>
            </a:lvl4pPr>
            <a:lvl5pPr marL="1371600" indent="0" algn="l">
              <a:buNone/>
              <a:defRPr sz="14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</p:txBody>
      </p: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6489CF64-F6EA-DBED-6F34-72F648C3C35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81713" y="2800172"/>
            <a:ext cx="2811462" cy="604838"/>
          </a:xfrm>
        </p:spPr>
        <p:txBody>
          <a:bodyPr lIns="0" tIns="0" rIns="0" bIns="0"/>
          <a:lstStyle>
            <a:lvl1pPr marL="0" indent="0" algn="l">
              <a:buNone/>
              <a:defRPr sz="1400"/>
            </a:lvl1pPr>
            <a:lvl2pPr marL="342900" indent="0" algn="l">
              <a:buNone/>
              <a:defRPr sz="1400"/>
            </a:lvl2pPr>
            <a:lvl3pPr marL="685800" indent="0" algn="l">
              <a:buNone/>
              <a:defRPr sz="1400"/>
            </a:lvl3pPr>
            <a:lvl4pPr marL="1028700" indent="0" algn="l">
              <a:buNone/>
              <a:defRPr sz="1400"/>
            </a:lvl4pPr>
            <a:lvl5pPr marL="1371600" indent="0" algn="l">
              <a:buNone/>
              <a:defRPr sz="14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</p:txBody>
      </p:sp>
    </p:spTree>
    <p:extLst>
      <p:ext uri="{BB962C8B-B14F-4D97-AF65-F5344CB8AC3E}">
        <p14:creationId xmlns:p14="http://schemas.microsoft.com/office/powerpoint/2010/main" val="4043713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1166813"/>
            <a:ext cx="8642350" cy="973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2392364"/>
            <a:ext cx="8642350" cy="2195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82117792-2883-2FFA-E9B8-ADDDF7585FB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43614"/>
            <a:ext cx="1060323" cy="588236"/>
          </a:xfrm>
          <a:prstGeom prst="rect">
            <a:avLst/>
          </a:prstGeom>
        </p:spPr>
      </p:pic>
      <p:grpSp>
        <p:nvGrpSpPr>
          <p:cNvPr id="18" name="Gruppo 17">
            <a:extLst>
              <a:ext uri="{FF2B5EF4-FFF2-40B4-BE49-F238E27FC236}">
                <a16:creationId xmlns:a16="http://schemas.microsoft.com/office/drawing/2014/main" id="{1C059A17-1475-2C1B-2FFC-14CD1CD7459C}"/>
              </a:ext>
            </a:extLst>
          </p:cNvPr>
          <p:cNvGrpSpPr/>
          <p:nvPr userDrawn="1"/>
        </p:nvGrpSpPr>
        <p:grpSpPr>
          <a:xfrm>
            <a:off x="6872317" y="4650906"/>
            <a:ext cx="2055759" cy="530952"/>
            <a:chOff x="6872317" y="4650906"/>
            <a:chExt cx="2055759" cy="530952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CF301EB-9C92-A6B4-2A4A-F1C081D07D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97124" y="4650906"/>
              <a:ext cx="530952" cy="530952"/>
            </a:xfrm>
            <a:prstGeom prst="rect">
              <a:avLst/>
            </a:prstGeom>
          </p:spPr>
        </p:pic>
        <p:sp>
          <p:nvSpPr>
            <p:cNvPr id="7" name="Text Placeholder 3">
              <a:extLst>
                <a:ext uri="{FF2B5EF4-FFF2-40B4-BE49-F238E27FC236}">
                  <a16:creationId xmlns:a16="http://schemas.microsoft.com/office/drawing/2014/main" id="{29C50DCD-E480-C68B-4159-CA02D766BF8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872317" y="4728614"/>
              <a:ext cx="1559540" cy="201461"/>
            </a:xfrm>
            <a:prstGeom prst="rect">
              <a:avLst/>
            </a:prstGeom>
          </p:spPr>
          <p:txBody>
            <a:bodyPr/>
            <a:lstStyle>
              <a:lvl1pPr marL="0" indent="0" algn="r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/>
                <a:t>CONFERENCE ORGANIZERS</a:t>
              </a:r>
              <a:endParaRPr lang="it-IT" dirty="0"/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BEF16EAC-A3F7-F820-9B86-08CC1F6B3CE1}"/>
              </a:ext>
            </a:extLst>
          </p:cNvPr>
          <p:cNvGrpSpPr/>
          <p:nvPr userDrawn="1"/>
        </p:nvGrpSpPr>
        <p:grpSpPr>
          <a:xfrm>
            <a:off x="160207" y="4687200"/>
            <a:ext cx="2857803" cy="375011"/>
            <a:chOff x="160207" y="4702709"/>
            <a:chExt cx="2857803" cy="375011"/>
          </a:xfrm>
        </p:grpSpPr>
        <p:sp>
          <p:nvSpPr>
            <p:cNvPr id="8" name="Text Placeholder 3">
              <a:extLst>
                <a:ext uri="{FF2B5EF4-FFF2-40B4-BE49-F238E27FC236}">
                  <a16:creationId xmlns:a16="http://schemas.microsoft.com/office/drawing/2014/main" id="{7162E242-C8D3-7964-A88C-3D57D5C0C79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0207" y="4745909"/>
              <a:ext cx="1429696" cy="201461"/>
            </a:xfrm>
            <a:prstGeom prst="rect">
              <a:avLst/>
            </a:prstGeom>
          </p:spPr>
          <p:txBody>
            <a:bodyPr/>
            <a:lstStyle>
              <a:lvl1pPr marL="0" indent="0" algn="l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dirty="0"/>
                <a:t>ORGANIZERS</a:t>
              </a:r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055698CF-98FE-F4CC-921A-0D0ABE57CC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8800" y="4702709"/>
              <a:ext cx="1015200" cy="375011"/>
            </a:xfrm>
            <a:prstGeom prst="rect">
              <a:avLst/>
            </a:prstGeom>
          </p:spPr>
        </p:pic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C771EA30-CB2F-CBDE-0581-EA1E86A4F8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1600" y="4702709"/>
              <a:ext cx="926410" cy="367255"/>
            </a:xfrm>
            <a:prstGeom prst="rect">
              <a:avLst/>
            </a:prstGeom>
          </p:spPr>
        </p:pic>
      </p:grp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F22FD1F9-807C-C0B9-7E15-7E27305A0CE5}"/>
              </a:ext>
            </a:extLst>
          </p:cNvPr>
          <p:cNvCxnSpPr>
            <a:cxnSpLocks/>
          </p:cNvCxnSpPr>
          <p:nvPr userDrawn="1"/>
        </p:nvCxnSpPr>
        <p:spPr>
          <a:xfrm>
            <a:off x="250825" y="4659313"/>
            <a:ext cx="86423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19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80" r:id="rId3"/>
    <p:sldLayoutId id="2147483701" r:id="rId4"/>
    <p:sldLayoutId id="2147483681" r:id="rId5"/>
    <p:sldLayoutId id="2147483699" r:id="rId6"/>
    <p:sldLayoutId id="2147483700" r:id="rId7"/>
    <p:sldLayoutId id="2147483684" r:id="rId8"/>
    <p:sldLayoutId id="2147483692" r:id="rId9"/>
    <p:sldLayoutId id="2147483683" r:id="rId10"/>
    <p:sldLayoutId id="2147483698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07" userDrawn="1">
          <p15:clr>
            <a:srgbClr val="F26B43"/>
          </p15:clr>
        </p15:guide>
        <p15:guide id="3" pos="158" userDrawn="1">
          <p15:clr>
            <a:srgbClr val="F26B43"/>
          </p15:clr>
        </p15:guide>
        <p15:guide id="4" pos="5602" userDrawn="1">
          <p15:clr>
            <a:srgbClr val="F26B43"/>
          </p15:clr>
        </p15:guide>
        <p15:guide id="5" orient="horz" pos="146" userDrawn="1">
          <p15:clr>
            <a:srgbClr val="F26B43"/>
          </p15:clr>
        </p15:guide>
        <p15:guide id="6" orient="horz" pos="3094" userDrawn="1">
          <p15:clr>
            <a:srgbClr val="F26B43"/>
          </p15:clr>
        </p15:guide>
        <p15:guide id="7" pos="2653" userDrawn="1">
          <p15:clr>
            <a:srgbClr val="F26B43"/>
          </p15:clr>
        </p15:guide>
        <p15:guide id="8" orient="horz" pos="1348" userDrawn="1">
          <p15:clr>
            <a:srgbClr val="F26B43"/>
          </p15:clr>
        </p15:guide>
        <p15:guide id="9" pos="3765" userDrawn="1">
          <p15:clr>
            <a:srgbClr val="F26B43"/>
          </p15:clr>
        </p15:guide>
        <p15:guide id="10" orient="horz" pos="531" userDrawn="1">
          <p15:clr>
            <a:srgbClr val="F26B43"/>
          </p15:clr>
        </p15:guide>
        <p15:guide id="12" pos="2903" userDrawn="1">
          <p15:clr>
            <a:srgbClr val="F26B43"/>
          </p15:clr>
        </p15:guide>
        <p15:guide id="13" orient="horz" pos="735" userDrawn="1">
          <p15:clr>
            <a:srgbClr val="F26B43"/>
          </p15:clr>
        </p15:guide>
        <p15:guide id="16" orient="horz" pos="2890" userDrawn="1">
          <p15:clr>
            <a:srgbClr val="F26B43"/>
          </p15:clr>
        </p15:guide>
        <p15:guide id="17" orient="horz" pos="2935" userDrawn="1">
          <p15:clr>
            <a:srgbClr val="F26B43"/>
          </p15:clr>
        </p15:guide>
        <p15:guide id="18" pos="453" userDrawn="1">
          <p15:clr>
            <a:srgbClr val="F26B43"/>
          </p15:clr>
        </p15:guide>
        <p15:guide id="19" pos="5307" userDrawn="1">
          <p15:clr>
            <a:srgbClr val="F26B43"/>
          </p15:clr>
        </p15:guide>
        <p15:guide id="20" orient="horz" pos="1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7.emf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7.emf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ndustrialvalvesummit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valvecampus.com/" TargetMode="External"/><Relationship Id="rId5" Type="http://schemas.openxmlformats.org/officeDocument/2006/relationships/hyperlink" Target="mailto:segreteria@valvecampus.com" TargetMode="External"/><Relationship Id="rId4" Type="http://schemas.openxmlformats.org/officeDocument/2006/relationships/hyperlink" Target="https://industrialvalvesummit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7.emf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7.emf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F174D2F-A0F4-79C8-E119-E565BE5E01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2109865"/>
            <a:ext cx="4324350" cy="25102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3200" spc="0" dirty="0"/>
              <a:t>What </a:t>
            </a:r>
            <a:r>
              <a:rPr lang="it-IT" sz="3200" spc="0" dirty="0" err="1"/>
              <a:t>exactly</a:t>
            </a:r>
            <a:r>
              <a:rPr lang="it-IT" sz="3200" spc="0" dirty="0"/>
              <a:t> </a:t>
            </a:r>
            <a:r>
              <a:rPr lang="it-IT" sz="3200" spc="0" dirty="0" err="1"/>
              <a:t>is</a:t>
            </a:r>
            <a:r>
              <a:rPr lang="it-IT" sz="3200" spc="0" dirty="0"/>
              <a:t> a Severe Service Valve?</a:t>
            </a:r>
            <a:endParaRPr lang="it-IT" sz="4000" spc="0" dirty="0"/>
          </a:p>
        </p:txBody>
      </p:sp>
      <p:sp>
        <p:nvSpPr>
          <p:cNvPr id="5" name="Segnaposto testo 6">
            <a:extLst>
              <a:ext uri="{FF2B5EF4-FFF2-40B4-BE49-F238E27FC236}">
                <a16:creationId xmlns:a16="http://schemas.microsoft.com/office/drawing/2014/main" id="{16C57FAC-F0BC-6134-A643-67B193141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2170" y="4192238"/>
            <a:ext cx="1242560" cy="275259"/>
          </a:xfrm>
        </p:spPr>
        <p:txBody>
          <a:bodyPr/>
          <a:lstStyle/>
          <a:p>
            <a:pPr lvl="0"/>
            <a:r>
              <a:rPr lang="it-IT" dirty="0"/>
              <a:t>CONFERENCE </a:t>
            </a:r>
          </a:p>
          <a:p>
            <a:pPr lvl="0"/>
            <a:r>
              <a:rPr lang="it-IT" dirty="0"/>
              <a:t>ORGANIZERS</a:t>
            </a:r>
          </a:p>
        </p:txBody>
      </p:sp>
    </p:spTree>
    <p:extLst>
      <p:ext uri="{BB962C8B-B14F-4D97-AF65-F5344CB8AC3E}">
        <p14:creationId xmlns:p14="http://schemas.microsoft.com/office/powerpoint/2010/main" val="2849688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A09DF2-88ED-C382-F37D-22EE2E867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42963"/>
            <a:ext cx="8414967" cy="6802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2800" dirty="0"/>
              <a:t>Magnitude of the parameters are not defined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603DC45-F1A0-6863-7D8D-231AA2B949DD}"/>
              </a:ext>
            </a:extLst>
          </p:cNvPr>
          <p:cNvSpPr txBox="1">
            <a:spLocks/>
          </p:cNvSpPr>
          <p:nvPr/>
        </p:nvSpPr>
        <p:spPr>
          <a:xfrm>
            <a:off x="329417" y="1838389"/>
            <a:ext cx="8563758" cy="246214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8" indent="-401638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What constitutes an </a:t>
            </a:r>
            <a:r>
              <a:rPr lang="en-US" sz="2200" b="1" dirty="0">
                <a:solidFill>
                  <a:schemeClr val="accent1"/>
                </a:solidFill>
              </a:rPr>
              <a:t>abrasive slurry</a:t>
            </a:r>
            <a:r>
              <a:rPr lang="en-US" sz="2200" dirty="0"/>
              <a:t>?</a:t>
            </a:r>
          </a:p>
          <a:p>
            <a:pPr marL="401638" indent="-401638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What classifies a </a:t>
            </a:r>
            <a:r>
              <a:rPr lang="en-US" sz="2200" b="1" dirty="0">
                <a:solidFill>
                  <a:schemeClr val="accent1"/>
                </a:solidFill>
              </a:rPr>
              <a:t>corrosive media</a:t>
            </a:r>
            <a:r>
              <a:rPr lang="en-US" sz="2200" dirty="0"/>
              <a:t>?</a:t>
            </a:r>
          </a:p>
          <a:p>
            <a:pPr marL="401638" indent="-401638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What is considered a </a:t>
            </a:r>
            <a:r>
              <a:rPr lang="en-US" sz="2200" b="1" dirty="0">
                <a:solidFill>
                  <a:schemeClr val="accent1"/>
                </a:solidFill>
              </a:rPr>
              <a:t>high pressure</a:t>
            </a:r>
            <a:r>
              <a:rPr lang="en-US" sz="2200" dirty="0"/>
              <a:t>, </a:t>
            </a:r>
            <a:r>
              <a:rPr lang="en-US" sz="2200" b="1" dirty="0">
                <a:solidFill>
                  <a:schemeClr val="accent1"/>
                </a:solidFill>
              </a:rPr>
              <a:t>high</a:t>
            </a:r>
            <a:r>
              <a:rPr lang="en-US" sz="2200" dirty="0"/>
              <a:t> </a:t>
            </a:r>
            <a:r>
              <a:rPr lang="en-US" sz="2200" b="1" dirty="0">
                <a:solidFill>
                  <a:schemeClr val="accent1"/>
                </a:solidFill>
              </a:rPr>
              <a:t>temperature</a:t>
            </a:r>
            <a:r>
              <a:rPr lang="en-US" sz="2200" dirty="0"/>
              <a:t>, </a:t>
            </a:r>
            <a:r>
              <a:rPr lang="en-US" sz="2200" b="1" dirty="0">
                <a:solidFill>
                  <a:schemeClr val="accent1"/>
                </a:solidFill>
              </a:rPr>
              <a:t>high</a:t>
            </a:r>
            <a:r>
              <a:rPr lang="en-US" sz="2200" dirty="0"/>
              <a:t> </a:t>
            </a:r>
            <a:r>
              <a:rPr lang="en-US" sz="2200" b="1" dirty="0">
                <a:solidFill>
                  <a:schemeClr val="accent1"/>
                </a:solidFill>
              </a:rPr>
              <a:t>flow</a:t>
            </a:r>
            <a:r>
              <a:rPr lang="en-US" sz="2200" dirty="0"/>
              <a:t> </a:t>
            </a:r>
            <a:r>
              <a:rPr lang="en-US" sz="2200" b="1" dirty="0">
                <a:solidFill>
                  <a:schemeClr val="accent1"/>
                </a:solidFill>
              </a:rPr>
              <a:t>rate</a:t>
            </a:r>
            <a:r>
              <a:rPr lang="en-US" sz="2200" dirty="0"/>
              <a:t>?</a:t>
            </a:r>
          </a:p>
          <a:p>
            <a:pPr marL="401638" indent="-401638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2573338" algn="l"/>
              </a:tabLst>
            </a:pPr>
            <a:r>
              <a:rPr lang="en-US" sz="2200" dirty="0"/>
              <a:t>Are there any other service conditions affect valve type selection and design?</a:t>
            </a:r>
          </a:p>
        </p:txBody>
      </p:sp>
    </p:spTree>
    <p:extLst>
      <p:ext uri="{BB962C8B-B14F-4D97-AF65-F5344CB8AC3E}">
        <p14:creationId xmlns:p14="http://schemas.microsoft.com/office/powerpoint/2010/main" val="1162443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A09DF2-88ED-C382-F37D-22EE2E867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53974"/>
            <a:ext cx="8326247" cy="9731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2800" dirty="0"/>
              <a:t>Manufacturers Standardization Society (MSS) defines </a:t>
            </a:r>
            <a:r>
              <a:rPr lang="it-IT" sz="2800" dirty="0">
                <a:solidFill>
                  <a:schemeClr val="accent1"/>
                </a:solidFill>
              </a:rPr>
              <a:t>severe service valve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653C74-01B3-385C-BB5C-DA73A88693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903" y="2672588"/>
            <a:ext cx="8178194" cy="12348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44682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188557-E561-BC85-0B04-09E347C9C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090" y="842963"/>
            <a:ext cx="4856838" cy="1314473"/>
          </a:xfrm>
        </p:spPr>
        <p:txBody>
          <a:bodyPr/>
          <a:lstStyle/>
          <a:p>
            <a:r>
              <a:rPr lang="it-IT" sz="2800" dirty="0"/>
              <a:t>MSS introduction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666866F-3C7C-FA45-2295-FDFA7FA5B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090" y="1867028"/>
            <a:ext cx="8642350" cy="2610062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dirty="0"/>
              <a:t>Manufacturers Standardization Society develops standards for the valve and fittings industry</a:t>
            </a:r>
          </a:p>
          <a:p>
            <a:pPr marL="342900" indent="-34290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dirty="0"/>
              <a:t>Celebrating 100 years</a:t>
            </a:r>
          </a:p>
          <a:p>
            <a:pPr marL="342900" indent="-34290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dirty="0"/>
              <a:t>Over 115 member companies</a:t>
            </a:r>
          </a:p>
          <a:p>
            <a:pPr marL="342900" indent="-34290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dirty="0"/>
              <a:t>12 technical committees responsible 90+ standards</a:t>
            </a:r>
          </a:p>
          <a:p>
            <a:pPr marL="342900" indent="-34290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dirty="0"/>
              <a:t>Manages US TAG participation in ISO TC153, Valves</a:t>
            </a:r>
          </a:p>
          <a:p>
            <a:pPr marL="342900" indent="-34290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i="1" dirty="0">
                <a:solidFill>
                  <a:schemeClr val="accent1"/>
                </a:solidFill>
              </a:rPr>
              <a:t>Technical voice of the industry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4B4A2F8-6C11-9290-9323-BAC156CDB4E6}"/>
              </a:ext>
            </a:extLst>
          </p:cNvPr>
          <p:cNvSpPr txBox="1">
            <a:spLocks/>
          </p:cNvSpPr>
          <p:nvPr/>
        </p:nvSpPr>
        <p:spPr>
          <a:xfrm>
            <a:off x="6872317" y="4728614"/>
            <a:ext cx="1559540" cy="201461"/>
          </a:xfrm>
          <a:prstGeom prst="rect">
            <a:avLst/>
          </a:prstGeom>
        </p:spPr>
        <p:txBody>
          <a:bodyPr/>
          <a:lstStyle>
            <a:lvl1pPr marL="0" indent="0" algn="r" defTabSz="685800" rtl="0" eaLnBrk="1" latinLnBrk="0" hangingPunct="1">
              <a:lnSpc>
                <a:spcPts val="800"/>
              </a:lnSpc>
              <a:spcBef>
                <a:spcPts val="0"/>
              </a:spcBef>
              <a:buFont typeface="Arial" panose="020B0604020202020204" pitchFamily="34" charset="0"/>
              <a:buNone/>
              <a:defRPr sz="600" b="0" i="0" kern="1200" spc="5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chemeClr val="bg1"/>
                </a:solidFill>
              </a:rPr>
              <a:t>CONFERENCE ORGANIZERS</a:t>
            </a:r>
          </a:p>
        </p:txBody>
      </p:sp>
      <p:pic>
        <p:nvPicPr>
          <p:cNvPr id="10" name="Immagine 9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141324B9-C9D9-2F4A-52C4-053133BD1F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0566" y="4657725"/>
            <a:ext cx="523874" cy="5238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44300F-9F7B-4E9B-26B6-A92CD53F37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0378" y="200479"/>
            <a:ext cx="3144061" cy="157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10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>
            <a:extLst>
              <a:ext uri="{FF2B5EF4-FFF2-40B4-BE49-F238E27FC236}">
                <a16:creationId xmlns:a16="http://schemas.microsoft.com/office/drawing/2014/main" id="{EBD4302C-F14F-A558-B8B4-EDF5D2206E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91D2E529-8C54-5262-E2EF-97D600F47948}"/>
              </a:ext>
            </a:extLst>
          </p:cNvPr>
          <p:cNvSpPr/>
          <p:nvPr/>
        </p:nvSpPr>
        <p:spPr>
          <a:xfrm>
            <a:off x="0" y="-1"/>
            <a:ext cx="9143999" cy="5143500"/>
          </a:xfrm>
          <a:prstGeom prst="rect">
            <a:avLst/>
          </a:prstGeom>
          <a:solidFill>
            <a:schemeClr val="accent1">
              <a:alpha val="711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78EE4A1-03A9-318C-5CAD-19E2972F2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489" y="1737263"/>
            <a:ext cx="6680654" cy="1884587"/>
          </a:xfrm>
        </p:spPr>
        <p:txBody>
          <a:bodyPr anchor="ctr" anchorCtr="0"/>
          <a:lstStyle/>
          <a:p>
            <a:pPr>
              <a:lnSpc>
                <a:spcPct val="100000"/>
              </a:lnSpc>
            </a:pPr>
            <a:r>
              <a:rPr lang="it-IT" sz="3600" dirty="0">
                <a:solidFill>
                  <a:schemeClr val="bg1"/>
                </a:solidFill>
              </a:rPr>
              <a:t>A</a:t>
            </a:r>
            <a:r>
              <a:rPr lang="it-IT" sz="3600" b="1" dirty="0">
                <a:solidFill>
                  <a:schemeClr val="bg1"/>
                </a:solidFill>
              </a:rPr>
              <a:t>re there other service conditions that affect selection of valve type and design?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1388C2B-C232-419C-0CD8-3C7A81BC61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175" y="234950"/>
            <a:ext cx="1060323" cy="588235"/>
          </a:xfrm>
          <a:prstGeom prst="rect">
            <a:avLst/>
          </a:prstGeom>
        </p:spPr>
      </p:pic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9E293078-4E9A-D8F6-1C42-95A9B9296833}"/>
              </a:ext>
            </a:extLst>
          </p:cNvPr>
          <p:cNvCxnSpPr>
            <a:cxnSpLocks/>
          </p:cNvCxnSpPr>
          <p:nvPr/>
        </p:nvCxnSpPr>
        <p:spPr>
          <a:xfrm>
            <a:off x="250825" y="4663962"/>
            <a:ext cx="86423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0895B5B3-9C38-6B28-47E6-6157A1AC475D}"/>
              </a:ext>
            </a:extLst>
          </p:cNvPr>
          <p:cNvGrpSpPr/>
          <p:nvPr/>
        </p:nvGrpSpPr>
        <p:grpSpPr>
          <a:xfrm>
            <a:off x="6872317" y="4657725"/>
            <a:ext cx="2052123" cy="523874"/>
            <a:chOff x="6872317" y="4657725"/>
            <a:chExt cx="2052123" cy="523874"/>
          </a:xfrm>
        </p:grpSpPr>
        <p:sp>
          <p:nvSpPr>
            <p:cNvPr id="13" name="Text Placeholder 3">
              <a:extLst>
                <a:ext uri="{FF2B5EF4-FFF2-40B4-BE49-F238E27FC236}">
                  <a16:creationId xmlns:a16="http://schemas.microsoft.com/office/drawing/2014/main" id="{DBF8D91B-DB02-B328-8368-F4521E9E5D3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872317" y="4728614"/>
              <a:ext cx="1559540" cy="201461"/>
            </a:xfrm>
            <a:prstGeom prst="rect">
              <a:avLst/>
            </a:prstGeom>
          </p:spPr>
          <p:txBody>
            <a:bodyPr/>
            <a:lstStyle>
              <a:lvl1pPr marL="0" indent="0" algn="r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dirty="0">
                  <a:solidFill>
                    <a:schemeClr val="bg1"/>
                  </a:solidFill>
                </a:rPr>
                <a:t>CONFERENCE ORGANIZERS</a:t>
              </a:r>
            </a:p>
          </p:txBody>
        </p:sp>
        <p:pic>
          <p:nvPicPr>
            <p:cNvPr id="14" name="Immagine 13" descr="Immagine che contiene testo, Carattere, Elementi grafici, grafica&#10;&#10;Descrizione generata automaticamente">
              <a:extLst>
                <a:ext uri="{FF2B5EF4-FFF2-40B4-BE49-F238E27FC236}">
                  <a16:creationId xmlns:a16="http://schemas.microsoft.com/office/drawing/2014/main" id="{FDB4B8AC-F12B-4A45-EC0E-34F07DE9E6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0566" y="4657725"/>
              <a:ext cx="523874" cy="523874"/>
            </a:xfrm>
            <a:prstGeom prst="rect">
              <a:avLst/>
            </a:prstGeom>
          </p:spPr>
        </p:pic>
      </p:grpSp>
      <p:pic>
        <p:nvPicPr>
          <p:cNvPr id="15" name="Immagine 14">
            <a:extLst>
              <a:ext uri="{FF2B5EF4-FFF2-40B4-BE49-F238E27FC236}">
                <a16:creationId xmlns:a16="http://schemas.microsoft.com/office/drawing/2014/main" id="{58F5C1D3-2F3E-FB25-290E-D922E22E24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45" t="-4877" r="50000" b="-2635"/>
          <a:stretch/>
        </p:blipFill>
        <p:spPr>
          <a:xfrm>
            <a:off x="6740434" y="-1570"/>
            <a:ext cx="2403566" cy="4687129"/>
          </a:xfrm>
          <a:prstGeom prst="rect">
            <a:avLst/>
          </a:prstGeom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0A9878C7-15A8-3727-AB30-6CEDC0F8CCE9}"/>
              </a:ext>
            </a:extLst>
          </p:cNvPr>
          <p:cNvGrpSpPr/>
          <p:nvPr/>
        </p:nvGrpSpPr>
        <p:grpSpPr>
          <a:xfrm>
            <a:off x="160207" y="4687199"/>
            <a:ext cx="2857803" cy="375011"/>
            <a:chOff x="160207" y="4686820"/>
            <a:chExt cx="2857803" cy="375011"/>
          </a:xfrm>
        </p:grpSpPr>
        <p:sp>
          <p:nvSpPr>
            <p:cNvPr id="16" name="Text Placeholder 3">
              <a:extLst>
                <a:ext uri="{FF2B5EF4-FFF2-40B4-BE49-F238E27FC236}">
                  <a16:creationId xmlns:a16="http://schemas.microsoft.com/office/drawing/2014/main" id="{7B14EA1D-B948-60BF-F774-B4D7233270E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0207" y="4728614"/>
              <a:ext cx="780752" cy="201461"/>
            </a:xfrm>
            <a:prstGeom prst="rect">
              <a:avLst/>
            </a:prstGeom>
          </p:spPr>
          <p:txBody>
            <a:bodyPr/>
            <a:lstStyle>
              <a:lvl1pPr marL="0" indent="0" algn="l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dirty="0">
                  <a:solidFill>
                    <a:schemeClr val="bg1"/>
                  </a:solidFill>
                </a:rPr>
                <a:t>ORGANIZERS</a:t>
              </a:r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E66CE4EE-16BC-F7A3-4BB8-AB5B48CCBC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7841" y="4686820"/>
              <a:ext cx="1015200" cy="375011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40AB635C-510E-B988-16F6-6245C508F3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91600" y="4863221"/>
              <a:ext cx="926410" cy="1309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3490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6CA39E37-0735-E462-033F-DB8FB09556BB}"/>
              </a:ext>
            </a:extLst>
          </p:cNvPr>
          <p:cNvPicPr preferRelativeResize="0"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3695" y="-3456"/>
            <a:ext cx="4100305" cy="4661181"/>
          </a:xfr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D188557-E561-BC85-0B04-09E347C9C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826" y="842963"/>
            <a:ext cx="3960812" cy="1314473"/>
          </a:xfrm>
        </p:spPr>
        <p:txBody>
          <a:bodyPr/>
          <a:lstStyle/>
          <a:p>
            <a:r>
              <a:rPr lang="it-IT" sz="2800" dirty="0"/>
              <a:t>Speed of operation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666866F-3C7C-FA45-2295-FDFA7FA5B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825" y="2862072"/>
            <a:ext cx="3960813" cy="1445770"/>
          </a:xfrm>
        </p:spPr>
        <p:txBody>
          <a:bodyPr/>
          <a:lstStyle/>
          <a:p>
            <a:pPr marL="285750" indent="-28575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1800" b="1" dirty="0"/>
              <a:t>NPS 24 Class 600 cryogenic butterfly valve</a:t>
            </a:r>
          </a:p>
          <a:p>
            <a:pPr marL="285750" indent="-28575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1800" b="1" dirty="0"/>
              <a:t>Closing in less than ½ sec.</a:t>
            </a:r>
          </a:p>
        </p:txBody>
      </p:sp>
    </p:spTree>
    <p:extLst>
      <p:ext uri="{BB962C8B-B14F-4D97-AF65-F5344CB8AC3E}">
        <p14:creationId xmlns:p14="http://schemas.microsoft.com/office/powerpoint/2010/main" val="1164596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6CA39E37-0735-E462-033F-DB8FB09556BB}"/>
              </a:ext>
            </a:extLst>
          </p:cNvPr>
          <p:cNvPicPr preferRelativeResize="0"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736481" y="432707"/>
            <a:ext cx="4068322" cy="4074430"/>
          </a:xfr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D188557-E561-BC85-0B04-09E347C9C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825" y="842963"/>
            <a:ext cx="3960812" cy="1314473"/>
          </a:xfrm>
        </p:spPr>
        <p:txBody>
          <a:bodyPr/>
          <a:lstStyle/>
          <a:p>
            <a:r>
              <a:rPr lang="it-IT" sz="2800" dirty="0"/>
              <a:t>Frequency of operation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666866F-3C7C-FA45-2295-FDFA7FA5B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825" y="2662215"/>
            <a:ext cx="3960813" cy="1645627"/>
          </a:xfrm>
        </p:spPr>
        <p:txBody>
          <a:bodyPr/>
          <a:lstStyle/>
          <a:p>
            <a:pPr marL="285750" indent="-28575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1800" b="1" dirty="0"/>
              <a:t>NPS 24 Class 150 butterfly valve opening and closing in less than ½ sec.</a:t>
            </a:r>
          </a:p>
          <a:p>
            <a:pPr marL="285750" indent="-28575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1800" b="1" dirty="0"/>
              <a:t>1,5 million times per year</a:t>
            </a:r>
          </a:p>
          <a:p>
            <a:pPr marL="285750" indent="-28575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1800" b="1" dirty="0"/>
              <a:t>5 years before servicing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4B4A2F8-6C11-9290-9323-BAC156CDB4E6}"/>
              </a:ext>
            </a:extLst>
          </p:cNvPr>
          <p:cNvSpPr txBox="1">
            <a:spLocks/>
          </p:cNvSpPr>
          <p:nvPr/>
        </p:nvSpPr>
        <p:spPr>
          <a:xfrm>
            <a:off x="6872317" y="4728614"/>
            <a:ext cx="1559540" cy="201461"/>
          </a:xfrm>
          <a:prstGeom prst="rect">
            <a:avLst/>
          </a:prstGeom>
        </p:spPr>
        <p:txBody>
          <a:bodyPr/>
          <a:lstStyle>
            <a:lvl1pPr marL="0" indent="0" algn="r" defTabSz="685800" rtl="0" eaLnBrk="1" latinLnBrk="0" hangingPunct="1">
              <a:lnSpc>
                <a:spcPts val="800"/>
              </a:lnSpc>
              <a:spcBef>
                <a:spcPts val="0"/>
              </a:spcBef>
              <a:buFont typeface="Arial" panose="020B0604020202020204" pitchFamily="34" charset="0"/>
              <a:buNone/>
              <a:defRPr sz="600" b="0" i="0" kern="1200" spc="5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chemeClr val="bg1"/>
                </a:solidFill>
              </a:rPr>
              <a:t>CONFERENCE ORGANIZERS</a:t>
            </a:r>
          </a:p>
        </p:txBody>
      </p:sp>
      <p:pic>
        <p:nvPicPr>
          <p:cNvPr id="10" name="Immagine 9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141324B9-C9D9-2F4A-52C4-053133BD1F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0566" y="4657725"/>
            <a:ext cx="523874" cy="52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97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6CA39E37-0735-E462-033F-DB8FB09556BB}"/>
              </a:ext>
            </a:extLst>
          </p:cNvPr>
          <p:cNvPicPr>
            <a:picLocks noGrp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486401" y="1092109"/>
            <a:ext cx="3335404" cy="3314092"/>
          </a:xfr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D188557-E561-BC85-0B04-09E347C9C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824" y="842963"/>
            <a:ext cx="4964913" cy="1314473"/>
          </a:xfrm>
        </p:spPr>
        <p:txBody>
          <a:bodyPr/>
          <a:lstStyle/>
          <a:p>
            <a:r>
              <a:rPr lang="it-IT" sz="2800" dirty="0"/>
              <a:t>Lethal service (toxic media)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666866F-3C7C-FA45-2295-FDFA7FA5B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825" y="2662215"/>
            <a:ext cx="3960813" cy="1645627"/>
          </a:xfrm>
        </p:spPr>
        <p:txBody>
          <a:bodyPr/>
          <a:lstStyle/>
          <a:p>
            <a:pPr marL="285750" indent="-28575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1800" b="1" dirty="0"/>
              <a:t>Chlorine</a:t>
            </a:r>
          </a:p>
          <a:p>
            <a:pPr marL="285750" indent="-28575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1800" b="1" dirty="0"/>
              <a:t>Phosgene</a:t>
            </a:r>
          </a:p>
          <a:p>
            <a:pPr marL="285750" indent="-28575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1800" b="1" dirty="0"/>
              <a:t>Hydrogen cyanide</a:t>
            </a:r>
          </a:p>
          <a:p>
            <a:pPr marL="285750" indent="-28575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1800" b="1" dirty="0"/>
              <a:t>Methyl isocyanate</a:t>
            </a:r>
          </a:p>
          <a:p>
            <a:pPr marL="285750" indent="-28575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1800" b="1" dirty="0"/>
          </a:p>
        </p:txBody>
      </p:sp>
    </p:spTree>
    <p:extLst>
      <p:ext uri="{BB962C8B-B14F-4D97-AF65-F5344CB8AC3E}">
        <p14:creationId xmlns:p14="http://schemas.microsoft.com/office/powerpoint/2010/main" val="2224516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6CA39E37-0735-E462-033F-DB8FB09556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445"/>
          <a:stretch/>
        </p:blipFill>
        <p:spPr>
          <a:xfrm>
            <a:off x="4634755" y="0"/>
            <a:ext cx="4509246" cy="4657725"/>
          </a:xfr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D188557-E561-BC85-0B04-09E347C9C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826" y="839354"/>
            <a:ext cx="3960812" cy="1314473"/>
          </a:xfrm>
        </p:spPr>
        <p:txBody>
          <a:bodyPr/>
          <a:lstStyle/>
          <a:p>
            <a:r>
              <a:rPr lang="it-IT" sz="2800" dirty="0"/>
              <a:t>Highly reactive fluid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666866F-3C7C-FA45-2295-FDFA7FA5B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825" y="2662215"/>
            <a:ext cx="3960813" cy="1645627"/>
          </a:xfrm>
        </p:spPr>
        <p:txBody>
          <a:bodyPr/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1800" b="1" dirty="0"/>
              <a:t>Decomposition of &gt;50% concentration Hydrogen Peroxide</a:t>
            </a:r>
          </a:p>
        </p:txBody>
      </p:sp>
    </p:spTree>
    <p:extLst>
      <p:ext uri="{BB962C8B-B14F-4D97-AF65-F5344CB8AC3E}">
        <p14:creationId xmlns:p14="http://schemas.microsoft.com/office/powerpoint/2010/main" val="4053633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188557-E561-BC85-0B04-09E347C9C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825" y="846659"/>
            <a:ext cx="8276801" cy="1314473"/>
          </a:xfrm>
        </p:spPr>
        <p:txBody>
          <a:bodyPr/>
          <a:lstStyle/>
          <a:p>
            <a:r>
              <a:rPr lang="it-IT" sz="2800" dirty="0"/>
              <a:t>Other conditions of concern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666866F-3C7C-FA45-2295-FDFA7FA5B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374" y="1600200"/>
            <a:ext cx="7247256" cy="261006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chemeClr val="accent1"/>
                </a:solidFill>
              </a:rPr>
              <a:t>Flow</a:t>
            </a:r>
            <a:r>
              <a:rPr lang="it-IT" sz="2000" b="1" dirty="0"/>
              <a:t> </a:t>
            </a:r>
            <a:r>
              <a:rPr lang="it-IT" sz="2000" b="1" dirty="0">
                <a:solidFill>
                  <a:schemeClr val="accent1"/>
                </a:solidFill>
              </a:rPr>
              <a:t>velocity</a:t>
            </a:r>
            <a:r>
              <a:rPr lang="it-IT" sz="2000" b="1" dirty="0"/>
              <a:t> </a:t>
            </a:r>
            <a:r>
              <a:rPr lang="it-IT" sz="2000" dirty="0"/>
              <a:t>-</a:t>
            </a:r>
            <a:r>
              <a:rPr lang="it-IT" sz="2000" b="1" dirty="0"/>
              <a:t> </a:t>
            </a:r>
            <a:r>
              <a:rPr lang="it-IT" sz="2000" dirty="0"/>
              <a:t>gas, liquid, slurries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chemeClr val="accent1"/>
                </a:solidFill>
              </a:rPr>
              <a:t>Scaling media </a:t>
            </a:r>
            <a:r>
              <a:rPr lang="it-IT" sz="2000" dirty="0"/>
              <a:t>(calcium and magnesium salt)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chemeClr val="accent1"/>
                </a:solidFill>
              </a:rPr>
              <a:t>Slurries</a:t>
            </a:r>
            <a:r>
              <a:rPr lang="it-IT" sz="2000" dirty="0"/>
              <a:t> – how much and how abrasive?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chemeClr val="accent1"/>
                </a:solidFill>
              </a:rPr>
              <a:t>Flammability</a:t>
            </a:r>
            <a:r>
              <a:rPr lang="it-IT" sz="2000" dirty="0"/>
              <a:t> (e.g., diesel vs hydrogen)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chemeClr val="accent1"/>
                </a:solidFill>
              </a:rPr>
              <a:t>Multi-phase flow </a:t>
            </a:r>
            <a:r>
              <a:rPr lang="it-IT" sz="2000" dirty="0"/>
              <a:t>(single, two, and three-phase)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chemeClr val="accent1"/>
                </a:solidFill>
              </a:rPr>
              <a:t>Combinations </a:t>
            </a:r>
            <a:r>
              <a:rPr lang="it-IT" sz="2000" dirty="0"/>
              <a:t>of such conditions?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4B4A2F8-6C11-9290-9323-BAC156CDB4E6}"/>
              </a:ext>
            </a:extLst>
          </p:cNvPr>
          <p:cNvSpPr txBox="1">
            <a:spLocks/>
          </p:cNvSpPr>
          <p:nvPr/>
        </p:nvSpPr>
        <p:spPr>
          <a:xfrm>
            <a:off x="6872317" y="4728614"/>
            <a:ext cx="1559540" cy="201461"/>
          </a:xfrm>
          <a:prstGeom prst="rect">
            <a:avLst/>
          </a:prstGeom>
        </p:spPr>
        <p:txBody>
          <a:bodyPr/>
          <a:lstStyle>
            <a:lvl1pPr marL="0" indent="0" algn="r" defTabSz="685800" rtl="0" eaLnBrk="1" latinLnBrk="0" hangingPunct="1">
              <a:lnSpc>
                <a:spcPts val="800"/>
              </a:lnSpc>
              <a:spcBef>
                <a:spcPts val="0"/>
              </a:spcBef>
              <a:buFont typeface="Arial" panose="020B0604020202020204" pitchFamily="34" charset="0"/>
              <a:buNone/>
              <a:defRPr sz="600" b="0" i="0" kern="1200" spc="5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chemeClr val="bg1"/>
                </a:solidFill>
              </a:rPr>
              <a:t>CONFERENCE ORGANIZERS</a:t>
            </a:r>
          </a:p>
        </p:txBody>
      </p:sp>
      <p:pic>
        <p:nvPicPr>
          <p:cNvPr id="10" name="Immagine 9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141324B9-C9D9-2F4A-52C4-053133BD1F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0566" y="4657725"/>
            <a:ext cx="523874" cy="52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4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A09DF2-88ED-C382-F37D-22EE2E867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858818"/>
            <a:ext cx="8629015" cy="973137"/>
          </a:xfrm>
        </p:spPr>
        <p:txBody>
          <a:bodyPr/>
          <a:lstStyle/>
          <a:p>
            <a:r>
              <a:rPr lang="it-IT" sz="2800" dirty="0"/>
              <a:t>How was the MSS criteria developed?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615A9F-1EB3-14E0-94A3-9CC7B6A55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2852" y="1835574"/>
            <a:ext cx="3549227" cy="2661919"/>
          </a:xfrm>
          <a:solidFill>
            <a:schemeClr val="bg2"/>
          </a:solidFill>
        </p:spPr>
        <p:txBody>
          <a:bodyPr anchor="ctr"/>
          <a:lstStyle/>
          <a:p>
            <a:pPr marL="115888" indent="0">
              <a:lnSpc>
                <a:spcPts val="1800"/>
              </a:lnSpc>
              <a:spcBef>
                <a:spcPts val="1800"/>
              </a:spcBef>
              <a:buNone/>
            </a:pPr>
            <a:r>
              <a:rPr lang="it-IT" sz="1600" b="1" dirty="0">
                <a:solidFill>
                  <a:srgbClr val="1D71B8"/>
                </a:solidFill>
              </a:rPr>
              <a:t>MSS formed a group of experts to develop list of severe service conditions for valves</a:t>
            </a:r>
          </a:p>
          <a:p>
            <a:pPr marL="115888" indent="0">
              <a:lnSpc>
                <a:spcPts val="1800"/>
              </a:lnSpc>
              <a:spcBef>
                <a:spcPts val="1800"/>
              </a:spcBef>
              <a:buNone/>
            </a:pPr>
            <a:r>
              <a:rPr lang="it-IT" sz="1600" b="1" dirty="0">
                <a:solidFill>
                  <a:srgbClr val="1D71B8"/>
                </a:solidFill>
              </a:rPr>
              <a:t>Experts assigned a numerical score for each condition</a:t>
            </a:r>
          </a:p>
          <a:p>
            <a:pPr marL="115888" indent="0">
              <a:lnSpc>
                <a:spcPts val="1800"/>
              </a:lnSpc>
              <a:spcBef>
                <a:spcPts val="1800"/>
              </a:spcBef>
              <a:buNone/>
            </a:pPr>
            <a:r>
              <a:rPr lang="it-IT" sz="1600" b="1" dirty="0">
                <a:solidFill>
                  <a:srgbClr val="1D71B8"/>
                </a:solidFill>
              </a:rPr>
              <a:t>Challenging applications were scored by multiple experts to define a ranking scale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1D97684-EBE4-DD0F-79EB-0C2FC7CCB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07429" y="1835574"/>
            <a:ext cx="4724998" cy="2709334"/>
          </a:xfrm>
        </p:spPr>
        <p:txBody>
          <a:bodyPr/>
          <a:lstStyle/>
          <a:p>
            <a:pPr>
              <a:lnSpc>
                <a:spcPts val="1800"/>
              </a:lnSpc>
              <a:spcBef>
                <a:spcPts val="900"/>
              </a:spcBef>
            </a:pPr>
            <a:r>
              <a:rPr lang="it-IT" sz="1600" dirty="0"/>
              <a:t>Shop air valve – 6 pts</a:t>
            </a:r>
          </a:p>
          <a:p>
            <a:pPr>
              <a:lnSpc>
                <a:spcPts val="1800"/>
              </a:lnSpc>
              <a:spcBef>
                <a:spcPts val="900"/>
              </a:spcBef>
            </a:pPr>
            <a:r>
              <a:rPr lang="it-IT" sz="1600" dirty="0"/>
              <a:t>Chlorine valve – 25 pts</a:t>
            </a:r>
          </a:p>
          <a:p>
            <a:pPr>
              <a:lnSpc>
                <a:spcPts val="1800"/>
              </a:lnSpc>
              <a:spcBef>
                <a:spcPts val="900"/>
              </a:spcBef>
            </a:pPr>
            <a:r>
              <a:rPr lang="it-IT" sz="1600" dirty="0"/>
              <a:t>Oxygen gas valve – 28 pts</a:t>
            </a:r>
          </a:p>
          <a:p>
            <a:pPr>
              <a:lnSpc>
                <a:spcPts val="1800"/>
              </a:lnSpc>
              <a:spcBef>
                <a:spcPts val="900"/>
              </a:spcBef>
            </a:pPr>
            <a:r>
              <a:rPr lang="it-IT" sz="1600" dirty="0"/>
              <a:t>H</a:t>
            </a:r>
            <a:r>
              <a:rPr lang="it-IT" sz="1600" baseline="-25000" dirty="0"/>
              <a:t>2</a:t>
            </a:r>
            <a:r>
              <a:rPr lang="it-IT" sz="1600" dirty="0"/>
              <a:t> PSA switch valve – 23 pts</a:t>
            </a:r>
          </a:p>
          <a:p>
            <a:pPr>
              <a:lnSpc>
                <a:spcPts val="1800"/>
              </a:lnSpc>
              <a:spcBef>
                <a:spcPts val="900"/>
              </a:spcBef>
            </a:pPr>
            <a:r>
              <a:rPr lang="it-IT" sz="1600" dirty="0"/>
              <a:t>Distallation tower furnace isolation valve – 48 pts</a:t>
            </a:r>
          </a:p>
          <a:p>
            <a:pPr>
              <a:lnSpc>
                <a:spcPts val="1800"/>
              </a:lnSpc>
              <a:spcBef>
                <a:spcPts val="900"/>
              </a:spcBef>
            </a:pPr>
            <a:r>
              <a:rPr lang="it-IT" sz="1600" dirty="0"/>
              <a:t>HF acid rapid evac valve – 52 pts</a:t>
            </a:r>
          </a:p>
          <a:p>
            <a:pPr>
              <a:lnSpc>
                <a:spcPts val="1800"/>
              </a:lnSpc>
              <a:spcBef>
                <a:spcPts val="900"/>
              </a:spcBef>
            </a:pPr>
            <a:r>
              <a:rPr lang="it-IT" sz="1600" dirty="0"/>
              <a:t>CCR reactor isolation valve – 59 pts</a:t>
            </a:r>
          </a:p>
          <a:p>
            <a:pPr>
              <a:lnSpc>
                <a:spcPts val="1800"/>
              </a:lnSpc>
              <a:spcBef>
                <a:spcPts val="900"/>
              </a:spcBef>
            </a:pPr>
            <a:r>
              <a:rPr lang="it-IT" sz="1600" dirty="0"/>
              <a:t>FCCU catalyst withdrawl valve – 69 pts</a:t>
            </a:r>
          </a:p>
        </p:txBody>
      </p:sp>
    </p:spTree>
    <p:extLst>
      <p:ext uri="{BB962C8B-B14F-4D97-AF65-F5344CB8AC3E}">
        <p14:creationId xmlns:p14="http://schemas.microsoft.com/office/powerpoint/2010/main" val="2962966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BEEFAC-B87D-48F6-D21D-02E165BC3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4" y="1166814"/>
            <a:ext cx="6861175" cy="1225550"/>
          </a:xfrm>
        </p:spPr>
        <p:txBody>
          <a:bodyPr/>
          <a:lstStyle/>
          <a:p>
            <a:r>
              <a:rPr lang="it-IT" dirty="0"/>
              <a:t>What exactly is a Severe Service Valve?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AADA74F-B2EE-695A-A3F5-C0368D738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825" y="3333441"/>
            <a:ext cx="1066673" cy="273844"/>
          </a:xfrm>
        </p:spPr>
        <p:txBody>
          <a:bodyPr/>
          <a:lstStyle/>
          <a:p>
            <a:r>
              <a:rPr lang="it-IT" dirty="0"/>
              <a:t>Speaker: </a:t>
            </a:r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02101DC7-1DBB-4FF0-3502-EE33883454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0204" y="3355926"/>
            <a:ext cx="4529455" cy="563563"/>
          </a:xfrm>
        </p:spPr>
        <p:txBody>
          <a:bodyPr/>
          <a:lstStyle/>
          <a:p>
            <a:r>
              <a:rPr lang="it-IT" dirty="0"/>
              <a:t>David Bayreuther | Valmet Flow Control Inc.</a:t>
            </a:r>
          </a:p>
        </p:txBody>
      </p:sp>
    </p:spTree>
    <p:extLst>
      <p:ext uri="{BB962C8B-B14F-4D97-AF65-F5344CB8AC3E}">
        <p14:creationId xmlns:p14="http://schemas.microsoft.com/office/powerpoint/2010/main" val="4024510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EE317A-D244-8C17-A6FE-B1304D296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71676"/>
            <a:ext cx="8609371" cy="947329"/>
          </a:xfrm>
        </p:spPr>
        <p:txBody>
          <a:bodyPr/>
          <a:lstStyle/>
          <a:p>
            <a:r>
              <a:rPr lang="it-IT" sz="2800" dirty="0"/>
              <a:t>Three categories in new MSS standard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E1E5D5-E5EE-5626-1704-E65327262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314" y="1776865"/>
            <a:ext cx="2803715" cy="451562"/>
          </a:xfrm>
          <a:solidFill>
            <a:schemeClr val="accent1"/>
          </a:solidFill>
        </p:spPr>
        <p:txBody>
          <a:bodyPr anchor="ctr"/>
          <a:lstStyle/>
          <a:p>
            <a:pPr marL="115888" indent="0">
              <a:buNone/>
            </a:pPr>
            <a:r>
              <a:rPr lang="it-IT" sz="2400" b="1" dirty="0">
                <a:solidFill>
                  <a:schemeClr val="bg1"/>
                </a:solidFill>
              </a:rPr>
              <a:t>General purpose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E626B79-8234-2322-8553-5F4904D2FD9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181964" y="1776865"/>
            <a:ext cx="2803715" cy="451562"/>
          </a:xfrm>
          <a:solidFill>
            <a:schemeClr val="accent1"/>
          </a:solidFill>
        </p:spPr>
        <p:txBody>
          <a:bodyPr anchor="ctr"/>
          <a:lstStyle/>
          <a:p>
            <a:pPr marL="115888" indent="0">
              <a:buNone/>
            </a:pPr>
            <a:r>
              <a:rPr lang="it-IT" sz="2400" b="1" dirty="0">
                <a:solidFill>
                  <a:schemeClr val="bg1"/>
                </a:solidFill>
              </a:rPr>
              <a:t>Fit-for-purpose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98C95CD-A744-FB1E-E629-FB5FC2681AE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6614" y="1776865"/>
            <a:ext cx="2803715" cy="451562"/>
          </a:xfrm>
          <a:solidFill>
            <a:schemeClr val="accent1"/>
          </a:solidFill>
        </p:spPr>
        <p:txBody>
          <a:bodyPr anchor="ctr"/>
          <a:lstStyle/>
          <a:p>
            <a:pPr marL="115888" indent="0">
              <a:buNone/>
            </a:pPr>
            <a:r>
              <a:rPr lang="it-IT" sz="2400" b="1" dirty="0">
                <a:solidFill>
                  <a:schemeClr val="bg1"/>
                </a:solidFill>
              </a:rPr>
              <a:t>Severe service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D5B6607-3C74-748D-2E9B-6E3A3A86EE3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283804" y="2359479"/>
            <a:ext cx="2803715" cy="2168721"/>
          </a:xfrm>
          <a:solidFill>
            <a:srgbClr val="1D71B8">
              <a:alpha val="7749"/>
            </a:srgbClr>
          </a:solidFill>
        </p:spPr>
        <p:txBody>
          <a:bodyPr anchor="ctr"/>
          <a:lstStyle/>
          <a:p>
            <a:pPr marL="0" indent="0">
              <a:spcBef>
                <a:spcPts val="1200"/>
              </a:spcBef>
              <a:buNone/>
            </a:pPr>
            <a:r>
              <a:rPr lang="en-US" sz="1400" b="1" dirty="0"/>
              <a:t>Typically produced in large quantities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400" b="1" dirty="0"/>
              <a:t>Comply with one or more common industry standards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400" b="1" dirty="0"/>
              <a:t>Sometimes referred to as commodity valves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400" b="1" dirty="0"/>
              <a:t>Regularly available in Distributor stock</a:t>
            </a:r>
            <a:endParaRPr lang="it-IT" sz="700" b="1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4EA41548-9D21-FB44-6C4A-5E906255941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198454" y="2358195"/>
            <a:ext cx="2803715" cy="2168721"/>
          </a:xfrm>
          <a:solidFill>
            <a:srgbClr val="1D71B8">
              <a:alpha val="7749"/>
            </a:srgbClr>
          </a:solidFill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1400" b="1" dirty="0"/>
              <a:t>General purpose valve modified with one or more alterations: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- part dimensions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- materials of construction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- factory cleaning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- surface preparations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- extra testing (leak, NDT, etc.)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- packaging</a:t>
            </a:r>
            <a:endParaRPr lang="it-IT" sz="700" b="1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332F67C5-9A86-D738-CE49-E49D4AF1B13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113104" y="2358195"/>
            <a:ext cx="2803715" cy="2168721"/>
          </a:xfrm>
          <a:solidFill>
            <a:srgbClr val="1D71B8">
              <a:alpha val="7749"/>
            </a:srgbClr>
          </a:solidFill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1400" b="1" dirty="0"/>
              <a:t>Specifically engineered for an application which is beyond the capabilities of general purpose and fit-for-purpose valves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400" b="1" dirty="0"/>
              <a:t>Design features that enhance service life and overall performance to that required by the specific service conditions</a:t>
            </a:r>
            <a:endParaRPr lang="it-IT" sz="700" b="1" dirty="0"/>
          </a:p>
        </p:txBody>
      </p:sp>
    </p:spTree>
    <p:extLst>
      <p:ext uri="{BB962C8B-B14F-4D97-AF65-F5344CB8AC3E}">
        <p14:creationId xmlns:p14="http://schemas.microsoft.com/office/powerpoint/2010/main" val="2519877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EE317A-D244-8C17-A6FE-B1304D296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71" y="842963"/>
            <a:ext cx="8609371" cy="947329"/>
          </a:xfrm>
        </p:spPr>
        <p:txBody>
          <a:bodyPr/>
          <a:lstStyle/>
          <a:p>
            <a:r>
              <a:rPr lang="it-IT" sz="2800" dirty="0"/>
              <a:t>Category identification and guidelines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E1E5D5-E5EE-5626-1704-E65327262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314" y="1776865"/>
            <a:ext cx="2803715" cy="451562"/>
          </a:xfrm>
          <a:solidFill>
            <a:schemeClr val="accent1"/>
          </a:solidFill>
        </p:spPr>
        <p:txBody>
          <a:bodyPr anchor="ctr"/>
          <a:lstStyle/>
          <a:p>
            <a:pPr marL="115888" indent="0">
              <a:buNone/>
            </a:pPr>
            <a:r>
              <a:rPr lang="it-IT" sz="2400" b="1" dirty="0">
                <a:solidFill>
                  <a:schemeClr val="bg1"/>
                </a:solidFill>
              </a:rPr>
              <a:t>General purpose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E626B79-8234-2322-8553-5F4904D2FD9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181964" y="1776865"/>
            <a:ext cx="2803715" cy="451562"/>
          </a:xfrm>
          <a:solidFill>
            <a:schemeClr val="accent1"/>
          </a:solidFill>
        </p:spPr>
        <p:txBody>
          <a:bodyPr anchor="ctr"/>
          <a:lstStyle/>
          <a:p>
            <a:pPr marL="115888" indent="0">
              <a:buNone/>
            </a:pPr>
            <a:r>
              <a:rPr lang="it-IT" sz="2400" b="1" dirty="0">
                <a:solidFill>
                  <a:schemeClr val="bg1"/>
                </a:solidFill>
              </a:rPr>
              <a:t>Fit-for-purpose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98C95CD-A744-FB1E-E629-FB5FC2681AE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6614" y="1776865"/>
            <a:ext cx="2803715" cy="451562"/>
          </a:xfrm>
          <a:solidFill>
            <a:schemeClr val="accent1"/>
          </a:solidFill>
        </p:spPr>
        <p:txBody>
          <a:bodyPr anchor="ctr"/>
          <a:lstStyle/>
          <a:p>
            <a:pPr marL="115888" indent="0">
              <a:buNone/>
            </a:pPr>
            <a:r>
              <a:rPr lang="it-IT" sz="2400" b="1" dirty="0">
                <a:solidFill>
                  <a:schemeClr val="bg1"/>
                </a:solidFill>
              </a:rPr>
              <a:t>Severe service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D5B6607-3C74-748D-2E9B-6E3A3A86EE3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283804" y="2629270"/>
            <a:ext cx="2803715" cy="1898930"/>
          </a:xfrm>
          <a:solidFill>
            <a:srgbClr val="1D71B8">
              <a:alpha val="7749"/>
            </a:srgbClr>
          </a:solidFill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1400" b="1" dirty="0"/>
              <a:t>Requests for additional testing and inspections beyond those required by the applicable product standard are generally unnecessary</a:t>
            </a:r>
            <a:endParaRPr lang="it-IT" sz="1400" b="1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4EA41548-9D21-FB44-6C4A-5E906255941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198454" y="2620430"/>
            <a:ext cx="2803715" cy="1906486"/>
          </a:xfrm>
          <a:solidFill>
            <a:srgbClr val="1D71B8">
              <a:alpha val="7749"/>
            </a:srgbClr>
          </a:solidFill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1400" b="1" dirty="0"/>
              <a:t>Additional inspection and testing beyond those required by the applicable product standard may be appropriate to ensure the valve is prepared and suitable for the service conditions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400" b="1" dirty="0"/>
              <a:t>Consultation with the manufacturer may be required</a:t>
            </a:r>
            <a:endParaRPr lang="it-IT" sz="1400" b="1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332F67C5-9A86-D738-CE49-E49D4AF1B13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113104" y="2620430"/>
            <a:ext cx="2803715" cy="1906486"/>
          </a:xfrm>
          <a:solidFill>
            <a:srgbClr val="1D71B8">
              <a:alpha val="7749"/>
            </a:srgbClr>
          </a:solidFill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1400" b="1" dirty="0"/>
              <a:t>Valves that are specifically engineered for the application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400" b="1" dirty="0"/>
              <a:t>Consultation with the manufacturer is recommended</a:t>
            </a:r>
            <a:endParaRPr lang="it-IT" sz="1400" b="1" dirty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0E9CE6D9-65F7-C98F-5071-1D561D943D8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4469" y="2246395"/>
            <a:ext cx="2805113" cy="340179"/>
          </a:xfrm>
        </p:spPr>
        <p:txBody>
          <a:bodyPr/>
          <a:lstStyle/>
          <a:p>
            <a:r>
              <a:rPr lang="it-IT" sz="1800" b="1" dirty="0"/>
              <a:t>&lt; 20 pts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87B13429-25DA-506B-5A0C-10470AD05E3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190707" y="2246395"/>
            <a:ext cx="2803525" cy="343917"/>
          </a:xfrm>
        </p:spPr>
        <p:txBody>
          <a:bodyPr/>
          <a:lstStyle/>
          <a:p>
            <a:r>
              <a:rPr lang="it-IT" sz="1800" b="1" dirty="0"/>
              <a:t>20 to 50 pts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1962FC69-E85C-F4D3-D514-3BB8EEC791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05357" y="2246395"/>
            <a:ext cx="2811462" cy="356067"/>
          </a:xfrm>
        </p:spPr>
        <p:txBody>
          <a:bodyPr/>
          <a:lstStyle/>
          <a:p>
            <a:r>
              <a:rPr lang="it-IT" sz="1800" b="1" dirty="0"/>
              <a:t>&gt; 50 pts</a:t>
            </a:r>
          </a:p>
        </p:txBody>
      </p:sp>
    </p:spTree>
    <p:extLst>
      <p:ext uri="{BB962C8B-B14F-4D97-AF65-F5344CB8AC3E}">
        <p14:creationId xmlns:p14="http://schemas.microsoft.com/office/powerpoint/2010/main" val="929001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>
            <a:extLst>
              <a:ext uri="{FF2B5EF4-FFF2-40B4-BE49-F238E27FC236}">
                <a16:creationId xmlns:a16="http://schemas.microsoft.com/office/drawing/2014/main" id="{EBD4302C-F14F-A558-B8B4-EDF5D2206E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91D2E529-8C54-5262-E2EF-97D600F47948}"/>
              </a:ext>
            </a:extLst>
          </p:cNvPr>
          <p:cNvSpPr/>
          <p:nvPr/>
        </p:nvSpPr>
        <p:spPr>
          <a:xfrm>
            <a:off x="0" y="-38099"/>
            <a:ext cx="9143999" cy="5143500"/>
          </a:xfrm>
          <a:prstGeom prst="rect">
            <a:avLst/>
          </a:prstGeom>
          <a:solidFill>
            <a:schemeClr val="accent1">
              <a:alpha val="711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78EE4A1-03A9-318C-5CAD-19E2972F2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1174769"/>
            <a:ext cx="4021417" cy="1007671"/>
          </a:xfrm>
        </p:spPr>
        <p:txBody>
          <a:bodyPr anchor="ctr" anchorCtr="0"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it-IT" sz="3200" b="1" dirty="0">
                <a:solidFill>
                  <a:schemeClr val="bg1"/>
                </a:solidFill>
              </a:rPr>
              <a:t>Why is </a:t>
            </a:r>
            <a:r>
              <a:rPr lang="it-IT" sz="3200" dirty="0">
                <a:solidFill>
                  <a:schemeClr val="bg1"/>
                </a:solidFill>
              </a:rPr>
              <a:t> this standard </a:t>
            </a:r>
            <a:r>
              <a:rPr lang="it-IT" sz="3200" b="1" dirty="0">
                <a:solidFill>
                  <a:schemeClr val="bg1"/>
                </a:solidFill>
              </a:rPr>
              <a:t>important?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1388C2B-C232-419C-0CD8-3C7A81BC61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175" y="234950"/>
            <a:ext cx="1060323" cy="588235"/>
          </a:xfrm>
          <a:prstGeom prst="rect">
            <a:avLst/>
          </a:prstGeom>
        </p:spPr>
      </p:pic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9E293078-4E9A-D8F6-1C42-95A9B9296833}"/>
              </a:ext>
            </a:extLst>
          </p:cNvPr>
          <p:cNvCxnSpPr>
            <a:cxnSpLocks/>
          </p:cNvCxnSpPr>
          <p:nvPr/>
        </p:nvCxnSpPr>
        <p:spPr>
          <a:xfrm>
            <a:off x="250825" y="4663962"/>
            <a:ext cx="86423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0895B5B3-9C38-6B28-47E6-6157A1AC475D}"/>
              </a:ext>
            </a:extLst>
          </p:cNvPr>
          <p:cNvGrpSpPr/>
          <p:nvPr/>
        </p:nvGrpSpPr>
        <p:grpSpPr>
          <a:xfrm>
            <a:off x="6872317" y="4657725"/>
            <a:ext cx="2052123" cy="523874"/>
            <a:chOff x="6872317" y="4657725"/>
            <a:chExt cx="2052123" cy="523874"/>
          </a:xfrm>
        </p:grpSpPr>
        <p:sp>
          <p:nvSpPr>
            <p:cNvPr id="13" name="Text Placeholder 3">
              <a:extLst>
                <a:ext uri="{FF2B5EF4-FFF2-40B4-BE49-F238E27FC236}">
                  <a16:creationId xmlns:a16="http://schemas.microsoft.com/office/drawing/2014/main" id="{DBF8D91B-DB02-B328-8368-F4521E9E5D3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872317" y="4728614"/>
              <a:ext cx="1559540" cy="201461"/>
            </a:xfrm>
            <a:prstGeom prst="rect">
              <a:avLst/>
            </a:prstGeom>
          </p:spPr>
          <p:txBody>
            <a:bodyPr/>
            <a:lstStyle>
              <a:lvl1pPr marL="0" indent="0" algn="r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dirty="0">
                  <a:solidFill>
                    <a:schemeClr val="bg1"/>
                  </a:solidFill>
                </a:rPr>
                <a:t>CONFERENCE ORGANIZERS</a:t>
              </a:r>
            </a:p>
          </p:txBody>
        </p:sp>
        <p:pic>
          <p:nvPicPr>
            <p:cNvPr id="14" name="Immagine 13" descr="Immagine che contiene testo, Carattere, Elementi grafici, grafica&#10;&#10;Descrizione generata automaticamente">
              <a:extLst>
                <a:ext uri="{FF2B5EF4-FFF2-40B4-BE49-F238E27FC236}">
                  <a16:creationId xmlns:a16="http://schemas.microsoft.com/office/drawing/2014/main" id="{FDB4B8AC-F12B-4A45-EC0E-34F07DE9E6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0566" y="4657725"/>
              <a:ext cx="523874" cy="523874"/>
            </a:xfrm>
            <a:prstGeom prst="rect">
              <a:avLst/>
            </a:prstGeom>
          </p:spPr>
        </p:pic>
      </p:grpSp>
      <p:pic>
        <p:nvPicPr>
          <p:cNvPr id="15" name="Immagine 14">
            <a:extLst>
              <a:ext uri="{FF2B5EF4-FFF2-40B4-BE49-F238E27FC236}">
                <a16:creationId xmlns:a16="http://schemas.microsoft.com/office/drawing/2014/main" id="{58F5C1D3-2F3E-FB25-290E-D922E22E24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45" t="-4877" r="50000" b="-2635"/>
          <a:stretch/>
        </p:blipFill>
        <p:spPr>
          <a:xfrm>
            <a:off x="6740434" y="-1570"/>
            <a:ext cx="2403566" cy="4687129"/>
          </a:xfrm>
          <a:prstGeom prst="rect">
            <a:avLst/>
          </a:prstGeom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0A9878C7-15A8-3727-AB30-6CEDC0F8CCE9}"/>
              </a:ext>
            </a:extLst>
          </p:cNvPr>
          <p:cNvGrpSpPr/>
          <p:nvPr/>
        </p:nvGrpSpPr>
        <p:grpSpPr>
          <a:xfrm>
            <a:off x="160207" y="4687199"/>
            <a:ext cx="2857803" cy="375011"/>
            <a:chOff x="160207" y="4686820"/>
            <a:chExt cx="2857803" cy="375011"/>
          </a:xfrm>
        </p:grpSpPr>
        <p:sp>
          <p:nvSpPr>
            <p:cNvPr id="16" name="Text Placeholder 3">
              <a:extLst>
                <a:ext uri="{FF2B5EF4-FFF2-40B4-BE49-F238E27FC236}">
                  <a16:creationId xmlns:a16="http://schemas.microsoft.com/office/drawing/2014/main" id="{7B14EA1D-B948-60BF-F774-B4D7233270E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0207" y="4728614"/>
              <a:ext cx="780752" cy="201461"/>
            </a:xfrm>
            <a:prstGeom prst="rect">
              <a:avLst/>
            </a:prstGeom>
          </p:spPr>
          <p:txBody>
            <a:bodyPr/>
            <a:lstStyle>
              <a:lvl1pPr marL="0" indent="0" algn="l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dirty="0">
                  <a:solidFill>
                    <a:schemeClr val="bg1"/>
                  </a:solidFill>
                </a:rPr>
                <a:t>ORGANIZERS</a:t>
              </a:r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E66CE4EE-16BC-F7A3-4BB8-AB5B48CCBC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7841" y="4686820"/>
              <a:ext cx="1015200" cy="375011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40AB635C-510E-B988-16F6-6245C508F3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91600" y="4863221"/>
              <a:ext cx="926410" cy="130905"/>
            </a:xfrm>
            <a:prstGeom prst="rect">
              <a:avLst/>
            </a:prstGeom>
          </p:spPr>
        </p:pic>
      </p:grp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0A40E10-8F2A-E151-3790-E6EC83E464B2}"/>
              </a:ext>
            </a:extLst>
          </p:cNvPr>
          <p:cNvSpPr txBox="1">
            <a:spLocks/>
          </p:cNvSpPr>
          <p:nvPr/>
        </p:nvSpPr>
        <p:spPr>
          <a:xfrm>
            <a:off x="729547" y="2496252"/>
            <a:ext cx="3000375" cy="149097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800" dirty="0">
                <a:solidFill>
                  <a:schemeClr val="bg1"/>
                </a:solidFill>
              </a:rPr>
              <a:t>Capitol cost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800" dirty="0">
                <a:solidFill>
                  <a:schemeClr val="bg1"/>
                </a:solidFill>
              </a:rPr>
              <a:t>Plant reliability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800" dirty="0">
                <a:solidFill>
                  <a:schemeClr val="bg1"/>
                </a:solidFill>
              </a:rPr>
              <a:t>Safety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800" dirty="0">
                <a:solidFill>
                  <a:schemeClr val="bg1"/>
                </a:solidFill>
              </a:rPr>
              <a:t>Environment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B2E81D-81A9-D80E-6933-E7CB5F9E5D9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2293" y="772454"/>
            <a:ext cx="2670024" cy="35231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82452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CA81CF8-1927-2746-B50E-22B40B820A74}"/>
              </a:ext>
            </a:extLst>
          </p:cNvPr>
          <p:cNvSpPr txBox="1"/>
          <p:nvPr/>
        </p:nvSpPr>
        <p:spPr>
          <a:xfrm>
            <a:off x="249031" y="3965302"/>
            <a:ext cx="2677049" cy="622573"/>
          </a:xfrm>
          <a:prstGeom prst="rect">
            <a:avLst/>
          </a:prstGeom>
          <a:noFill/>
        </p:spPr>
        <p:txBody>
          <a:bodyPr wrap="square" lIns="0" tIns="0" rIns="0" bIns="0" numCol="1" rtlCol="0" anchor="t" anchorCtr="0">
            <a:noAutofit/>
          </a:bodyPr>
          <a:lstStyle/>
          <a:p>
            <a:r>
              <a:rPr lang="it-IT" sz="900" u="sng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ORGANIZING SECRETARIAT</a:t>
            </a:r>
          </a:p>
          <a:p>
            <a:endParaRPr lang="it-IT" sz="900" dirty="0">
              <a:solidFill>
                <a:schemeClr val="bg1"/>
              </a:solidFill>
              <a:effectLst/>
              <a:latin typeface="Helvetica Neue" panose="02000503000000020004" pitchFamily="2" charset="0"/>
            </a:endParaRPr>
          </a:p>
          <a:p>
            <a:r>
              <a:rPr lang="it-IT" sz="900" dirty="0" err="1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Ph</a:t>
            </a:r>
            <a:r>
              <a:rPr lang="it-IT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. +39 </a:t>
            </a:r>
            <a:r>
              <a:rPr lang="it-IT" sz="90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035 3230904</a:t>
            </a:r>
          </a:p>
          <a:p>
            <a:r>
              <a:rPr lang="it-IT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e-mail </a:t>
            </a:r>
            <a:r>
              <a:rPr lang="it-IT" sz="800" b="1" dirty="0">
                <a:solidFill>
                  <a:srgbClr val="5ABAF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info@industrialvalvesummit.com</a:t>
            </a:r>
            <a:endParaRPr lang="it-IT" sz="800" b="1" dirty="0">
              <a:solidFill>
                <a:srgbClr val="5ABAF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F8C86833-44DB-FB4C-B90A-0DC045F4E0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50826" y="4660718"/>
            <a:ext cx="2744924" cy="242298"/>
          </a:xfrm>
        </p:spPr>
        <p:txBody>
          <a:bodyPr lIns="0" tIns="0" rIns="0" bIns="0" anchor="b" anchorCtr="0"/>
          <a:lstStyle/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hlinkClick r:id="rId4" tooltip="www.industrialvalvesummit.co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www.industrialvalvesummit.com</a:t>
            </a:r>
            <a:endParaRPr lang="it-IT" sz="1200" b="1" dirty="0">
              <a:solidFill>
                <a:schemeClr val="bg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A233F8D-4B63-D6E3-CF8D-44C1D137B070}"/>
              </a:ext>
            </a:extLst>
          </p:cNvPr>
          <p:cNvSpPr txBox="1"/>
          <p:nvPr/>
        </p:nvSpPr>
        <p:spPr>
          <a:xfrm>
            <a:off x="3218653" y="3965302"/>
            <a:ext cx="3962607" cy="622573"/>
          </a:xfrm>
          <a:prstGeom prst="rect">
            <a:avLst/>
          </a:prstGeom>
          <a:noFill/>
        </p:spPr>
        <p:txBody>
          <a:bodyPr wrap="square" lIns="0" tIns="0" rIns="0" bIns="0" numCol="1" rtlCol="0" anchor="t" anchorCtr="0">
            <a:noAutofit/>
          </a:bodyPr>
          <a:lstStyle/>
          <a:p>
            <a:r>
              <a:rPr lang="it-IT" sz="900" u="sng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CONFERENCE ORGANIZERS</a:t>
            </a:r>
          </a:p>
          <a:p>
            <a:endParaRPr lang="it-IT" sz="900" dirty="0">
              <a:solidFill>
                <a:schemeClr val="bg1"/>
              </a:solidFill>
              <a:effectLst/>
              <a:latin typeface="Helvetica Neue" panose="02000503000000020004" pitchFamily="2" charset="0"/>
            </a:endParaRPr>
          </a:p>
          <a:p>
            <a:r>
              <a:rPr lang="it-IT" sz="900" dirty="0" err="1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Ph</a:t>
            </a:r>
            <a:r>
              <a:rPr lang="it-IT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. +39 </a:t>
            </a:r>
            <a:r>
              <a:rPr lang="it-IT" sz="90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3474908420</a:t>
            </a:r>
          </a:p>
          <a:p>
            <a:r>
              <a:rPr lang="it-IT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e-mail </a:t>
            </a:r>
            <a:r>
              <a:rPr lang="it-IT" sz="800" b="1" dirty="0">
                <a:solidFill>
                  <a:srgbClr val="5ABAF3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segreteria@valvecampus.com</a:t>
            </a:r>
            <a:endParaRPr lang="it-IT" sz="800" b="1" dirty="0">
              <a:solidFill>
                <a:srgbClr val="5ABAF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testo 10">
            <a:extLst>
              <a:ext uri="{FF2B5EF4-FFF2-40B4-BE49-F238E27FC236}">
                <a16:creationId xmlns:a16="http://schemas.microsoft.com/office/drawing/2014/main" id="{7A8CF7F8-04F7-A07B-DC2D-A3A30384A482}"/>
              </a:ext>
            </a:extLst>
          </p:cNvPr>
          <p:cNvSpPr txBox="1">
            <a:spLocks/>
          </p:cNvSpPr>
          <p:nvPr/>
        </p:nvSpPr>
        <p:spPr>
          <a:xfrm>
            <a:off x="3232014" y="4659313"/>
            <a:ext cx="2744924" cy="24229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200" b="1" dirty="0">
                <a:solidFill>
                  <a:schemeClr val="bg1"/>
                </a:solidFill>
                <a:hlinkClick r:id="rId6" tooltip="www.industrialvalvesummit.co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www.valvecampus.com</a:t>
            </a:r>
            <a:endParaRPr lang="it-IT" sz="1200" b="1" dirty="0">
              <a:solidFill>
                <a:schemeClr val="bg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5" name="Segnaposto testo 7">
            <a:extLst>
              <a:ext uri="{FF2B5EF4-FFF2-40B4-BE49-F238E27FC236}">
                <a16:creationId xmlns:a16="http://schemas.microsoft.com/office/drawing/2014/main" id="{AF6F1220-1809-0FC9-106B-9E2CE8B029A5}"/>
              </a:ext>
            </a:extLst>
          </p:cNvPr>
          <p:cNvSpPr txBox="1">
            <a:spLocks/>
          </p:cNvSpPr>
          <p:nvPr/>
        </p:nvSpPr>
        <p:spPr>
          <a:xfrm>
            <a:off x="252567" y="1909675"/>
            <a:ext cx="3959071" cy="7056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b="1" u="sng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62792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188557-E561-BC85-0B04-09E347C9C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826" y="842963"/>
            <a:ext cx="3960812" cy="1314473"/>
          </a:xfrm>
        </p:spPr>
        <p:txBody>
          <a:bodyPr/>
          <a:lstStyle/>
          <a:p>
            <a:r>
              <a:rPr lang="it-IT" sz="2800" dirty="0"/>
              <a:t>Introduction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666866F-3C7C-FA45-2295-FDFA7FA5B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825" y="1977813"/>
            <a:ext cx="5635202" cy="26100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Over 40 years experience in valve and actuator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Chairman of committee for ASME B16.34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Member of API subcommittee for piping and valves (SCOPV)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Board of Directors for Manufactuers Standardization Society (MSS)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Member of US TAG to ISO TC153, Valves</a:t>
            </a:r>
          </a:p>
        </p:txBody>
      </p:sp>
      <p:pic>
        <p:nvPicPr>
          <p:cNvPr id="8" name="Picture Placeholder 7" descr="A person in a suit and tie&#10;&#10;Description automatically generated">
            <a:extLst>
              <a:ext uri="{FF2B5EF4-FFF2-40B4-BE49-F238E27FC236}">
                <a16:creationId xmlns:a16="http://schemas.microsoft.com/office/drawing/2014/main" id="{E68C91AC-B237-6517-981D-2199B256E6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71539" y="0"/>
            <a:ext cx="2772461" cy="4663953"/>
          </a:xfrm>
        </p:spPr>
      </p:pic>
    </p:spTree>
    <p:extLst>
      <p:ext uri="{BB962C8B-B14F-4D97-AF65-F5344CB8AC3E}">
        <p14:creationId xmlns:p14="http://schemas.microsoft.com/office/powerpoint/2010/main" val="2323250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A09DF2-88ED-C382-F37D-22EE2E867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42963"/>
            <a:ext cx="8493548" cy="9731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2800" dirty="0"/>
              <a:t>Many manufacturer’s advertise they make severe service valves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C224E7-50C6-29FA-4DBA-5758EF162849}"/>
              </a:ext>
            </a:extLst>
          </p:cNvPr>
          <p:cNvSpPr txBox="1"/>
          <p:nvPr/>
        </p:nvSpPr>
        <p:spPr>
          <a:xfrm>
            <a:off x="250825" y="2085115"/>
            <a:ext cx="4063787" cy="138499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Diverse Selection of Severe Service Valves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Every system has different needs, and you need a severe service valve that matches them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ABCE4B-C4E5-A30D-ED7A-FB8669384268}"/>
              </a:ext>
            </a:extLst>
          </p:cNvPr>
          <p:cNvSpPr txBox="1"/>
          <p:nvPr/>
        </p:nvSpPr>
        <p:spPr>
          <a:xfrm>
            <a:off x="250825" y="3732807"/>
            <a:ext cx="4063787" cy="8617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Severe Service Valves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 specialize in high performance valves for demanding applications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5C1C83-27E4-F56E-5F6B-F58B07161687}"/>
              </a:ext>
            </a:extLst>
          </p:cNvPr>
          <p:cNvSpPr txBox="1"/>
          <p:nvPr/>
        </p:nvSpPr>
        <p:spPr>
          <a:xfrm>
            <a:off x="4572000" y="2085115"/>
            <a:ext cx="4321174" cy="8617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Severe Service Valve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Severe service valves are used in the most difficult installations in your process plant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A0FB79-F73F-B2C6-37AD-8C6C551E324A}"/>
              </a:ext>
            </a:extLst>
          </p:cNvPr>
          <p:cNvSpPr txBox="1"/>
          <p:nvPr/>
        </p:nvSpPr>
        <p:spPr>
          <a:xfrm>
            <a:off x="4572000" y="3168095"/>
            <a:ext cx="4321174" cy="135421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Severe Service Valve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 manufacture a unique line of severe service valves.  </a:t>
            </a:r>
            <a:r>
              <a:rPr lang="en-US" sz="16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challenging aspect of severe service valves is defining the scope that falls into this category</a:t>
            </a:r>
          </a:p>
        </p:txBody>
      </p:sp>
    </p:spTree>
    <p:extLst>
      <p:ext uri="{BB962C8B-B14F-4D97-AF65-F5344CB8AC3E}">
        <p14:creationId xmlns:p14="http://schemas.microsoft.com/office/powerpoint/2010/main" val="3991429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A09DF2-88ED-C382-F37D-22EE2E867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42963"/>
            <a:ext cx="8493548" cy="9731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2800" dirty="0"/>
              <a:t>Severe service valve market analysis reports are available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93EB11B-9EFB-FF5E-4770-93E4AD7FB4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626" y="2405740"/>
            <a:ext cx="5127201" cy="20589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8090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A09DF2-88ED-C382-F37D-22EE2E867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98" y="871227"/>
            <a:ext cx="8493548" cy="9731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2800" dirty="0"/>
              <a:t>Users of the term generally define severe service for valves as....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542986-8F6E-7A69-511A-A94AC0F07CD8}"/>
              </a:ext>
            </a:extLst>
          </p:cNvPr>
          <p:cNvSpPr txBox="1"/>
          <p:nvPr/>
        </p:nvSpPr>
        <p:spPr>
          <a:xfrm>
            <a:off x="362480" y="2273217"/>
            <a:ext cx="4141893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62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="0" i="0" dirty="0">
                <a:solidFill>
                  <a:srgbClr val="2627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ommonly include </a:t>
            </a:r>
            <a:r>
              <a:rPr lang="en-US" b="0" i="1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cavitating</a:t>
            </a:r>
            <a:r>
              <a:rPr lang="en-US" b="0" i="0" dirty="0">
                <a:solidFill>
                  <a:srgbClr val="2627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i="1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erosive</a:t>
            </a:r>
            <a:r>
              <a:rPr lang="en-US" b="0" i="0" dirty="0">
                <a:solidFill>
                  <a:srgbClr val="2627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i="1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corrosive</a:t>
            </a:r>
            <a:r>
              <a:rPr lang="en-US" b="0" i="0" dirty="0">
                <a:solidFill>
                  <a:srgbClr val="2627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i="1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noisy</a:t>
            </a:r>
            <a:r>
              <a:rPr lang="en-US" b="0" i="0" dirty="0">
                <a:solidFill>
                  <a:srgbClr val="2627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i="1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 pressure</a:t>
            </a:r>
            <a:r>
              <a:rPr lang="en-US" b="0" i="0" dirty="0">
                <a:solidFill>
                  <a:srgbClr val="2627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i="1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 temperature</a:t>
            </a:r>
            <a:r>
              <a:rPr lang="en-US" b="0" i="0" dirty="0">
                <a:solidFill>
                  <a:srgbClr val="2627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i="1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en-US" b="0" i="0" dirty="0">
                <a:solidFill>
                  <a:srgbClr val="2627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1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pressure drop</a:t>
            </a:r>
            <a:r>
              <a:rPr lang="en-US" b="0" i="0" dirty="0">
                <a:solidFill>
                  <a:srgbClr val="2627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US" b="0" i="1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en-US" b="0" i="0" dirty="0">
                <a:solidFill>
                  <a:srgbClr val="2627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1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velocity</a:t>
            </a:r>
            <a:r>
              <a:rPr lang="en-US" b="0" i="0" dirty="0">
                <a:solidFill>
                  <a:srgbClr val="2627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media.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980EEF-F460-8043-9917-8E13E40EBC5B}"/>
              </a:ext>
            </a:extLst>
          </p:cNvPr>
          <p:cNvSpPr txBox="1"/>
          <p:nvPr/>
        </p:nvSpPr>
        <p:spPr>
          <a:xfrm>
            <a:off x="362479" y="3625942"/>
            <a:ext cx="4141893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esigned for </a:t>
            </a:r>
            <a:r>
              <a:rPr lang="en-US" b="0" i="1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large mass flow rates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0" i="1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 differential pressures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CDDD5-62D1-898E-BE97-FE979E091089}"/>
              </a:ext>
            </a:extLst>
          </p:cNvPr>
          <p:cNvSpPr txBox="1"/>
          <p:nvPr/>
        </p:nvSpPr>
        <p:spPr>
          <a:xfrm>
            <a:off x="4670426" y="3625942"/>
            <a:ext cx="4186516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One area where </a:t>
            </a:r>
            <a:r>
              <a:rPr lang="en-US" b="0" i="1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standards currently exist </a:t>
            </a:r>
            <a:r>
              <a:rPr lang="en-US" b="0" i="0" dirty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b="0" i="1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defining severe service valves</a:t>
            </a:r>
            <a:r>
              <a:rPr lang="en-US" b="0" i="0" dirty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9D21E9-E09B-1175-4F26-FB8D33292D34}"/>
              </a:ext>
            </a:extLst>
          </p:cNvPr>
          <p:cNvSpPr txBox="1"/>
          <p:nvPr/>
        </p:nvSpPr>
        <p:spPr>
          <a:xfrm>
            <a:off x="4670426" y="2273217"/>
            <a:ext cx="4186516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7A7A7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severe service valve must withstand extreme conditions such as </a:t>
            </a:r>
            <a:r>
              <a:rPr lang="en-US" b="0" i="1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 pressures</a:t>
            </a:r>
            <a:r>
              <a:rPr lang="en-US" b="0" i="0" dirty="0">
                <a:solidFill>
                  <a:srgbClr val="7A7A7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i="1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corrosive</a:t>
            </a:r>
            <a:r>
              <a:rPr lang="en-US" b="0" i="0" dirty="0">
                <a:solidFill>
                  <a:srgbClr val="7A7A7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1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environments</a:t>
            </a:r>
            <a:r>
              <a:rPr lang="en-US" b="0" i="0" dirty="0">
                <a:solidFill>
                  <a:srgbClr val="7A7A7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US" b="0" i="1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fluctuating</a:t>
            </a:r>
            <a:r>
              <a:rPr lang="en-US" b="0" i="0" dirty="0">
                <a:solidFill>
                  <a:srgbClr val="7A7A7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1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temperatures</a:t>
            </a:r>
            <a:r>
              <a:rPr lang="en-US" b="0" i="0" dirty="0">
                <a:solidFill>
                  <a:srgbClr val="7A7A7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835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>
            <a:extLst>
              <a:ext uri="{FF2B5EF4-FFF2-40B4-BE49-F238E27FC236}">
                <a16:creationId xmlns:a16="http://schemas.microsoft.com/office/drawing/2014/main" id="{EBD4302C-F14F-A558-B8B4-EDF5D2206E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91D2E529-8C54-5262-E2EF-97D600F47948}"/>
              </a:ext>
            </a:extLst>
          </p:cNvPr>
          <p:cNvSpPr/>
          <p:nvPr/>
        </p:nvSpPr>
        <p:spPr>
          <a:xfrm>
            <a:off x="0" y="-1"/>
            <a:ext cx="9143999" cy="5143500"/>
          </a:xfrm>
          <a:prstGeom prst="rect">
            <a:avLst/>
          </a:prstGeom>
          <a:solidFill>
            <a:schemeClr val="accent1">
              <a:alpha val="711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78EE4A1-03A9-318C-5CAD-19E2972F2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038227"/>
            <a:ext cx="7789122" cy="588236"/>
          </a:xfrm>
        </p:spPr>
        <p:txBody>
          <a:bodyPr anchor="ctr" anchorCtr="0"/>
          <a:lstStyle/>
          <a:p>
            <a:pPr>
              <a:lnSpc>
                <a:spcPts val="2300"/>
              </a:lnSpc>
            </a:pPr>
            <a:r>
              <a:rPr lang="it-IT" sz="3200" b="1" dirty="0">
                <a:solidFill>
                  <a:schemeClr val="bg1"/>
                </a:solidFill>
              </a:rPr>
              <a:t>Internet search to learn the definition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1388C2B-C232-419C-0CD8-3C7A81BC61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175" y="234950"/>
            <a:ext cx="1060323" cy="588235"/>
          </a:xfrm>
          <a:prstGeom prst="rect">
            <a:avLst/>
          </a:prstGeom>
        </p:spPr>
      </p:pic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9E293078-4E9A-D8F6-1C42-95A9B9296833}"/>
              </a:ext>
            </a:extLst>
          </p:cNvPr>
          <p:cNvCxnSpPr>
            <a:cxnSpLocks/>
          </p:cNvCxnSpPr>
          <p:nvPr/>
        </p:nvCxnSpPr>
        <p:spPr>
          <a:xfrm>
            <a:off x="250825" y="4663962"/>
            <a:ext cx="86423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0895B5B3-9C38-6B28-47E6-6157A1AC475D}"/>
              </a:ext>
            </a:extLst>
          </p:cNvPr>
          <p:cNvGrpSpPr/>
          <p:nvPr/>
        </p:nvGrpSpPr>
        <p:grpSpPr>
          <a:xfrm>
            <a:off x="6872317" y="4657725"/>
            <a:ext cx="2052123" cy="523874"/>
            <a:chOff x="6872317" y="4657725"/>
            <a:chExt cx="2052123" cy="523874"/>
          </a:xfrm>
        </p:grpSpPr>
        <p:sp>
          <p:nvSpPr>
            <p:cNvPr id="13" name="Text Placeholder 3">
              <a:extLst>
                <a:ext uri="{FF2B5EF4-FFF2-40B4-BE49-F238E27FC236}">
                  <a16:creationId xmlns:a16="http://schemas.microsoft.com/office/drawing/2014/main" id="{DBF8D91B-DB02-B328-8368-F4521E9E5D3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872317" y="4728614"/>
              <a:ext cx="1559540" cy="201461"/>
            </a:xfrm>
            <a:prstGeom prst="rect">
              <a:avLst/>
            </a:prstGeom>
          </p:spPr>
          <p:txBody>
            <a:bodyPr/>
            <a:lstStyle>
              <a:lvl1pPr marL="0" indent="0" algn="r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dirty="0">
                  <a:solidFill>
                    <a:schemeClr val="bg1"/>
                  </a:solidFill>
                </a:rPr>
                <a:t>CONFERENCE ORGANIZERS</a:t>
              </a:r>
            </a:p>
          </p:txBody>
        </p:sp>
        <p:pic>
          <p:nvPicPr>
            <p:cNvPr id="14" name="Immagine 13" descr="Immagine che contiene testo, Carattere, Elementi grafici, grafica&#10;&#10;Descrizione generata automaticamente">
              <a:extLst>
                <a:ext uri="{FF2B5EF4-FFF2-40B4-BE49-F238E27FC236}">
                  <a16:creationId xmlns:a16="http://schemas.microsoft.com/office/drawing/2014/main" id="{FDB4B8AC-F12B-4A45-EC0E-34F07DE9E6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0566" y="4657725"/>
              <a:ext cx="523874" cy="523874"/>
            </a:xfrm>
            <a:prstGeom prst="rect">
              <a:avLst/>
            </a:prstGeom>
          </p:spPr>
        </p:pic>
      </p:grpSp>
      <p:pic>
        <p:nvPicPr>
          <p:cNvPr id="15" name="Immagine 14">
            <a:extLst>
              <a:ext uri="{FF2B5EF4-FFF2-40B4-BE49-F238E27FC236}">
                <a16:creationId xmlns:a16="http://schemas.microsoft.com/office/drawing/2014/main" id="{58F5C1D3-2F3E-FB25-290E-D922E22E24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45" t="-4877" r="50000" b="-2635"/>
          <a:stretch/>
        </p:blipFill>
        <p:spPr>
          <a:xfrm>
            <a:off x="6740434" y="-1570"/>
            <a:ext cx="2403566" cy="4687129"/>
          </a:xfrm>
          <a:prstGeom prst="rect">
            <a:avLst/>
          </a:prstGeom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0A9878C7-15A8-3727-AB30-6CEDC0F8CCE9}"/>
              </a:ext>
            </a:extLst>
          </p:cNvPr>
          <p:cNvGrpSpPr/>
          <p:nvPr/>
        </p:nvGrpSpPr>
        <p:grpSpPr>
          <a:xfrm>
            <a:off x="160207" y="4687199"/>
            <a:ext cx="2857803" cy="375011"/>
            <a:chOff x="160207" y="4686820"/>
            <a:chExt cx="2857803" cy="375011"/>
          </a:xfrm>
        </p:grpSpPr>
        <p:sp>
          <p:nvSpPr>
            <p:cNvPr id="16" name="Text Placeholder 3">
              <a:extLst>
                <a:ext uri="{FF2B5EF4-FFF2-40B4-BE49-F238E27FC236}">
                  <a16:creationId xmlns:a16="http://schemas.microsoft.com/office/drawing/2014/main" id="{7B14EA1D-B948-60BF-F774-B4D7233270E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0207" y="4728614"/>
              <a:ext cx="780752" cy="201461"/>
            </a:xfrm>
            <a:prstGeom prst="rect">
              <a:avLst/>
            </a:prstGeom>
          </p:spPr>
          <p:txBody>
            <a:bodyPr/>
            <a:lstStyle>
              <a:lvl1pPr marL="0" indent="0" algn="l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dirty="0">
                  <a:solidFill>
                    <a:schemeClr val="bg1"/>
                  </a:solidFill>
                </a:rPr>
                <a:t>ORGANIZERS</a:t>
              </a:r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E66CE4EE-16BC-F7A3-4BB8-AB5B48CCBC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7841" y="4686820"/>
              <a:ext cx="1015200" cy="375011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40AB635C-510E-B988-16F6-6245C508F3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91600" y="4863221"/>
              <a:ext cx="926410" cy="13090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839A740-F594-C146-CE5C-3CE0C82773A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052" y="1695566"/>
            <a:ext cx="6452265" cy="260809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28125E5-EA3B-9964-0093-EC0EB1182FAE}"/>
              </a:ext>
            </a:extLst>
          </p:cNvPr>
          <p:cNvCxnSpPr>
            <a:cxnSpLocks/>
          </p:cNvCxnSpPr>
          <p:nvPr/>
        </p:nvCxnSpPr>
        <p:spPr>
          <a:xfrm>
            <a:off x="982866" y="3140347"/>
            <a:ext cx="67575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622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>
            <a:extLst>
              <a:ext uri="{FF2B5EF4-FFF2-40B4-BE49-F238E27FC236}">
                <a16:creationId xmlns:a16="http://schemas.microsoft.com/office/drawing/2014/main" id="{EBD4302C-F14F-A558-B8B4-EDF5D2206E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91D2E529-8C54-5262-E2EF-97D600F47948}"/>
              </a:ext>
            </a:extLst>
          </p:cNvPr>
          <p:cNvSpPr/>
          <p:nvPr/>
        </p:nvSpPr>
        <p:spPr>
          <a:xfrm>
            <a:off x="0" y="-1"/>
            <a:ext cx="9143999" cy="5143500"/>
          </a:xfrm>
          <a:prstGeom prst="rect">
            <a:avLst/>
          </a:prstGeom>
          <a:solidFill>
            <a:schemeClr val="accent1">
              <a:alpha val="711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78EE4A1-03A9-318C-5CAD-19E2972F2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038227"/>
            <a:ext cx="7816215" cy="588236"/>
          </a:xfrm>
        </p:spPr>
        <p:txBody>
          <a:bodyPr anchor="ctr" anchorCtr="0"/>
          <a:lstStyle/>
          <a:p>
            <a:pPr>
              <a:lnSpc>
                <a:spcPts val="2300"/>
              </a:lnSpc>
            </a:pPr>
            <a:r>
              <a:rPr lang="it-IT" sz="3200" b="1" dirty="0">
                <a:solidFill>
                  <a:schemeClr val="bg1"/>
                </a:solidFill>
              </a:rPr>
              <a:t>Internet search for the definition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1388C2B-C232-419C-0CD8-3C7A81BC61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175" y="234950"/>
            <a:ext cx="1060323" cy="588235"/>
          </a:xfrm>
          <a:prstGeom prst="rect">
            <a:avLst/>
          </a:prstGeom>
        </p:spPr>
      </p:pic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9E293078-4E9A-D8F6-1C42-95A9B9296833}"/>
              </a:ext>
            </a:extLst>
          </p:cNvPr>
          <p:cNvCxnSpPr>
            <a:cxnSpLocks/>
          </p:cNvCxnSpPr>
          <p:nvPr/>
        </p:nvCxnSpPr>
        <p:spPr>
          <a:xfrm>
            <a:off x="250825" y="4663962"/>
            <a:ext cx="86423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0895B5B3-9C38-6B28-47E6-6157A1AC475D}"/>
              </a:ext>
            </a:extLst>
          </p:cNvPr>
          <p:cNvGrpSpPr/>
          <p:nvPr/>
        </p:nvGrpSpPr>
        <p:grpSpPr>
          <a:xfrm>
            <a:off x="6872317" y="4657725"/>
            <a:ext cx="2052123" cy="523874"/>
            <a:chOff x="6872317" y="4657725"/>
            <a:chExt cx="2052123" cy="523874"/>
          </a:xfrm>
        </p:grpSpPr>
        <p:sp>
          <p:nvSpPr>
            <p:cNvPr id="13" name="Text Placeholder 3">
              <a:extLst>
                <a:ext uri="{FF2B5EF4-FFF2-40B4-BE49-F238E27FC236}">
                  <a16:creationId xmlns:a16="http://schemas.microsoft.com/office/drawing/2014/main" id="{DBF8D91B-DB02-B328-8368-F4521E9E5D3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872317" y="4728614"/>
              <a:ext cx="1559540" cy="201461"/>
            </a:xfrm>
            <a:prstGeom prst="rect">
              <a:avLst/>
            </a:prstGeom>
          </p:spPr>
          <p:txBody>
            <a:bodyPr/>
            <a:lstStyle>
              <a:lvl1pPr marL="0" indent="0" algn="r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dirty="0">
                  <a:solidFill>
                    <a:schemeClr val="bg1"/>
                  </a:solidFill>
                </a:rPr>
                <a:t>CONFERENCE ORGANIZERS</a:t>
              </a:r>
            </a:p>
          </p:txBody>
        </p:sp>
        <p:pic>
          <p:nvPicPr>
            <p:cNvPr id="14" name="Immagine 13" descr="Immagine che contiene testo, Carattere, Elementi grafici, grafica&#10;&#10;Descrizione generata automaticamente">
              <a:extLst>
                <a:ext uri="{FF2B5EF4-FFF2-40B4-BE49-F238E27FC236}">
                  <a16:creationId xmlns:a16="http://schemas.microsoft.com/office/drawing/2014/main" id="{FDB4B8AC-F12B-4A45-EC0E-34F07DE9E6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0566" y="4657725"/>
              <a:ext cx="523874" cy="523874"/>
            </a:xfrm>
            <a:prstGeom prst="rect">
              <a:avLst/>
            </a:prstGeom>
          </p:spPr>
        </p:pic>
      </p:grpSp>
      <p:pic>
        <p:nvPicPr>
          <p:cNvPr id="15" name="Immagine 14">
            <a:extLst>
              <a:ext uri="{FF2B5EF4-FFF2-40B4-BE49-F238E27FC236}">
                <a16:creationId xmlns:a16="http://schemas.microsoft.com/office/drawing/2014/main" id="{58F5C1D3-2F3E-FB25-290E-D922E22E24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45" t="-4877" r="50000" b="-2635"/>
          <a:stretch/>
        </p:blipFill>
        <p:spPr>
          <a:xfrm>
            <a:off x="6740434" y="-1570"/>
            <a:ext cx="2403566" cy="4687129"/>
          </a:xfrm>
          <a:prstGeom prst="rect">
            <a:avLst/>
          </a:prstGeom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0A9878C7-15A8-3727-AB30-6CEDC0F8CCE9}"/>
              </a:ext>
            </a:extLst>
          </p:cNvPr>
          <p:cNvGrpSpPr/>
          <p:nvPr/>
        </p:nvGrpSpPr>
        <p:grpSpPr>
          <a:xfrm>
            <a:off x="160207" y="4687199"/>
            <a:ext cx="2857803" cy="375011"/>
            <a:chOff x="160207" y="4686820"/>
            <a:chExt cx="2857803" cy="375011"/>
          </a:xfrm>
        </p:grpSpPr>
        <p:sp>
          <p:nvSpPr>
            <p:cNvPr id="16" name="Text Placeholder 3">
              <a:extLst>
                <a:ext uri="{FF2B5EF4-FFF2-40B4-BE49-F238E27FC236}">
                  <a16:creationId xmlns:a16="http://schemas.microsoft.com/office/drawing/2014/main" id="{7B14EA1D-B948-60BF-F774-B4D7233270E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0207" y="4728614"/>
              <a:ext cx="780752" cy="201461"/>
            </a:xfrm>
            <a:prstGeom prst="rect">
              <a:avLst/>
            </a:prstGeom>
          </p:spPr>
          <p:txBody>
            <a:bodyPr/>
            <a:lstStyle>
              <a:lvl1pPr marL="0" indent="0" algn="l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dirty="0">
                  <a:solidFill>
                    <a:schemeClr val="bg1"/>
                  </a:solidFill>
                </a:rPr>
                <a:t>ORGANIZERS</a:t>
              </a:r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E66CE4EE-16BC-F7A3-4BB8-AB5B48CCBC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7841" y="4686820"/>
              <a:ext cx="1015200" cy="375011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40AB635C-510E-B988-16F6-6245C508F3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91600" y="4863221"/>
              <a:ext cx="926410" cy="130905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B92CF31-616A-4548-1990-BC3F2DC67C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049" y="1918383"/>
            <a:ext cx="6483259" cy="218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23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>
            <a:extLst>
              <a:ext uri="{FF2B5EF4-FFF2-40B4-BE49-F238E27FC236}">
                <a16:creationId xmlns:a16="http://schemas.microsoft.com/office/drawing/2014/main" id="{EBD4302C-F14F-A558-B8B4-EDF5D2206E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91D2E529-8C54-5262-E2EF-97D600F47948}"/>
              </a:ext>
            </a:extLst>
          </p:cNvPr>
          <p:cNvSpPr/>
          <p:nvPr/>
        </p:nvSpPr>
        <p:spPr>
          <a:xfrm>
            <a:off x="147713" y="58780"/>
            <a:ext cx="9143999" cy="51435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78EE4A1-03A9-318C-5CAD-19E2972F2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244" y="170927"/>
            <a:ext cx="7248931" cy="1101725"/>
          </a:xfrm>
        </p:spPr>
        <p:txBody>
          <a:bodyPr anchor="ctr" anchorCtr="0"/>
          <a:lstStyle/>
          <a:p>
            <a:pPr>
              <a:lnSpc>
                <a:spcPts val="1800"/>
              </a:lnSpc>
            </a:pPr>
            <a:r>
              <a:rPr lang="it-IT" sz="3200" dirty="0">
                <a:solidFill>
                  <a:schemeClr val="bg1"/>
                </a:solidFill>
              </a:rPr>
              <a:t>Typical definition for severe service</a:t>
            </a:r>
            <a:br>
              <a:rPr lang="it-IT" sz="2400" dirty="0">
                <a:solidFill>
                  <a:schemeClr val="bg1"/>
                </a:solidFill>
              </a:rPr>
            </a:br>
            <a:br>
              <a:rPr lang="it-IT" sz="2400" dirty="0">
                <a:solidFill>
                  <a:schemeClr val="bg1"/>
                </a:solidFill>
              </a:rPr>
            </a:br>
            <a:r>
              <a:rPr lang="it-IT" sz="2400" dirty="0">
                <a:solidFill>
                  <a:schemeClr val="bg1"/>
                </a:solidFill>
              </a:rPr>
              <a:t> Is this list complete? </a:t>
            </a:r>
            <a:endParaRPr lang="it-IT" sz="2400" b="1" dirty="0">
              <a:solidFill>
                <a:schemeClr val="bg1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1388C2B-C232-419C-0CD8-3C7A81BC61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175" y="234950"/>
            <a:ext cx="1060323" cy="588235"/>
          </a:xfrm>
          <a:prstGeom prst="rect">
            <a:avLst/>
          </a:prstGeom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E658C6BD-D867-9241-7CDF-B6E14C0E3AB5}"/>
              </a:ext>
            </a:extLst>
          </p:cNvPr>
          <p:cNvSpPr/>
          <p:nvPr/>
        </p:nvSpPr>
        <p:spPr>
          <a:xfrm>
            <a:off x="2033041" y="1353862"/>
            <a:ext cx="1973111" cy="1889881"/>
          </a:xfrm>
          <a:prstGeom prst="ellipse">
            <a:avLst/>
          </a:prstGeom>
          <a:pattFill prst="dkUpDiag">
            <a:fgClr>
              <a:srgbClr val="A87BDC"/>
            </a:fgClr>
            <a:bgClr>
              <a:srgbClr val="7153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latin typeface="Arial Narrow" panose="020B0606020202030204" pitchFamily="34" charset="0"/>
              </a:rPr>
              <a:t>High temperature</a:t>
            </a: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F6B80950-E0C5-DB07-5169-C9BAE1FED18F}"/>
              </a:ext>
            </a:extLst>
          </p:cNvPr>
          <p:cNvSpPr txBox="1">
            <a:spLocks/>
          </p:cNvSpPr>
          <p:nvPr/>
        </p:nvSpPr>
        <p:spPr>
          <a:xfrm>
            <a:off x="2660324" y="935215"/>
            <a:ext cx="2059389" cy="93706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it-IT" sz="6000" spc="-500" dirty="0">
              <a:solidFill>
                <a:schemeClr val="bg1"/>
              </a:solidFill>
            </a:endParaRPr>
          </a:p>
        </p:txBody>
      </p:sp>
      <p:sp>
        <p:nvSpPr>
          <p:cNvPr id="20" name="Titolo 1">
            <a:extLst>
              <a:ext uri="{FF2B5EF4-FFF2-40B4-BE49-F238E27FC236}">
                <a16:creationId xmlns:a16="http://schemas.microsoft.com/office/drawing/2014/main" id="{9620B14E-5ACA-2970-CE07-9DED4FDDF93C}"/>
              </a:ext>
            </a:extLst>
          </p:cNvPr>
          <p:cNvSpPr txBox="1">
            <a:spLocks/>
          </p:cNvSpPr>
          <p:nvPr/>
        </p:nvSpPr>
        <p:spPr>
          <a:xfrm>
            <a:off x="2081381" y="2350328"/>
            <a:ext cx="1258282" cy="6475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it-IT" sz="4000" spc="-100" dirty="0">
              <a:solidFill>
                <a:schemeClr val="bg1"/>
              </a:solidFill>
            </a:endParaRPr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4E2D28C3-83C0-E24E-3090-56B226F7F193}"/>
              </a:ext>
            </a:extLst>
          </p:cNvPr>
          <p:cNvSpPr txBox="1">
            <a:spLocks/>
          </p:cNvSpPr>
          <p:nvPr/>
        </p:nvSpPr>
        <p:spPr>
          <a:xfrm>
            <a:off x="7681505" y="2541657"/>
            <a:ext cx="1024234" cy="49189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it-IT" sz="4000" spc="-100" dirty="0">
              <a:solidFill>
                <a:schemeClr val="bg1"/>
              </a:solidFill>
            </a:endParaRPr>
          </a:p>
        </p:txBody>
      </p: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F797974A-9DCF-21FE-78A1-D0191A110BDA}"/>
              </a:ext>
            </a:extLst>
          </p:cNvPr>
          <p:cNvCxnSpPr>
            <a:cxnSpLocks/>
          </p:cNvCxnSpPr>
          <p:nvPr/>
        </p:nvCxnSpPr>
        <p:spPr>
          <a:xfrm>
            <a:off x="250825" y="4663962"/>
            <a:ext cx="86423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24FB5CF1-5FD3-45A2-739F-8D3D35847369}"/>
              </a:ext>
            </a:extLst>
          </p:cNvPr>
          <p:cNvGrpSpPr/>
          <p:nvPr/>
        </p:nvGrpSpPr>
        <p:grpSpPr>
          <a:xfrm>
            <a:off x="6872317" y="4657725"/>
            <a:ext cx="2052123" cy="523874"/>
            <a:chOff x="6872317" y="4657725"/>
            <a:chExt cx="2052123" cy="523874"/>
          </a:xfrm>
        </p:grpSpPr>
        <p:sp>
          <p:nvSpPr>
            <p:cNvPr id="19" name="Text Placeholder 3">
              <a:extLst>
                <a:ext uri="{FF2B5EF4-FFF2-40B4-BE49-F238E27FC236}">
                  <a16:creationId xmlns:a16="http://schemas.microsoft.com/office/drawing/2014/main" id="{7D4BC7CE-883C-A54B-D9AA-B419D72DBBB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872317" y="4728614"/>
              <a:ext cx="1559540" cy="201461"/>
            </a:xfrm>
            <a:prstGeom prst="rect">
              <a:avLst/>
            </a:prstGeom>
          </p:spPr>
          <p:txBody>
            <a:bodyPr/>
            <a:lstStyle>
              <a:lvl1pPr marL="0" indent="0" algn="r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dirty="0">
                  <a:solidFill>
                    <a:schemeClr val="bg1"/>
                  </a:solidFill>
                </a:rPr>
                <a:t>CONFERENCE ORGANIZERS</a:t>
              </a:r>
            </a:p>
          </p:txBody>
        </p:sp>
        <p:pic>
          <p:nvPicPr>
            <p:cNvPr id="23" name="Immagine 22" descr="Immagine che contiene testo, Carattere, Elementi grafici, grafica&#10;&#10;Descrizione generata automaticamente">
              <a:extLst>
                <a:ext uri="{FF2B5EF4-FFF2-40B4-BE49-F238E27FC236}">
                  <a16:creationId xmlns:a16="http://schemas.microsoft.com/office/drawing/2014/main" id="{0D662774-EB37-E1CA-0E3E-864B97FA7C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0566" y="4657725"/>
              <a:ext cx="523874" cy="523874"/>
            </a:xfrm>
            <a:prstGeom prst="rect">
              <a:avLst/>
            </a:prstGeom>
          </p:spPr>
        </p:pic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089586E3-B05B-B39B-6330-12FDFD36F0E2}"/>
              </a:ext>
            </a:extLst>
          </p:cNvPr>
          <p:cNvGrpSpPr/>
          <p:nvPr/>
        </p:nvGrpSpPr>
        <p:grpSpPr>
          <a:xfrm>
            <a:off x="160207" y="4687199"/>
            <a:ext cx="2857803" cy="375011"/>
            <a:chOff x="160207" y="4686820"/>
            <a:chExt cx="2857803" cy="375011"/>
          </a:xfrm>
        </p:grpSpPr>
        <p:sp>
          <p:nvSpPr>
            <p:cNvPr id="25" name="Text Placeholder 3">
              <a:extLst>
                <a:ext uri="{FF2B5EF4-FFF2-40B4-BE49-F238E27FC236}">
                  <a16:creationId xmlns:a16="http://schemas.microsoft.com/office/drawing/2014/main" id="{4DE26D89-7DD7-AB6E-D5D7-1CA6303CD3A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0207" y="4728614"/>
              <a:ext cx="780752" cy="201461"/>
            </a:xfrm>
            <a:prstGeom prst="rect">
              <a:avLst/>
            </a:prstGeom>
          </p:spPr>
          <p:txBody>
            <a:bodyPr/>
            <a:lstStyle>
              <a:lvl1pPr marL="0" indent="0" algn="l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dirty="0">
                  <a:solidFill>
                    <a:schemeClr val="bg1"/>
                  </a:solidFill>
                </a:rPr>
                <a:t>ORGANIZERS</a:t>
              </a:r>
            </a:p>
          </p:txBody>
        </p:sp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3A7F8524-8810-BEDD-4333-155F669CB1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7841" y="4686820"/>
              <a:ext cx="1015200" cy="375011"/>
            </a:xfrm>
            <a:prstGeom prst="rect">
              <a:avLst/>
            </a:prstGeom>
          </p:spPr>
        </p:pic>
        <p:pic>
          <p:nvPicPr>
            <p:cNvPr id="27" name="Immagine 26">
              <a:extLst>
                <a:ext uri="{FF2B5EF4-FFF2-40B4-BE49-F238E27FC236}">
                  <a16:creationId xmlns:a16="http://schemas.microsoft.com/office/drawing/2014/main" id="{613460CF-9F6F-69E7-CBFA-47920EF19F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91600" y="4863221"/>
              <a:ext cx="926410" cy="130905"/>
            </a:xfrm>
            <a:prstGeom prst="rect">
              <a:avLst/>
            </a:prstGeom>
          </p:spPr>
        </p:pic>
      </p:grpSp>
      <p:sp>
        <p:nvSpPr>
          <p:cNvPr id="4" name="Ovale 2">
            <a:extLst>
              <a:ext uri="{FF2B5EF4-FFF2-40B4-BE49-F238E27FC236}">
                <a16:creationId xmlns:a16="http://schemas.microsoft.com/office/drawing/2014/main" id="{9D879613-45FD-D7BF-CF04-743BB11C09FF}"/>
              </a:ext>
            </a:extLst>
          </p:cNvPr>
          <p:cNvSpPr/>
          <p:nvPr/>
        </p:nvSpPr>
        <p:spPr>
          <a:xfrm>
            <a:off x="544626" y="2447299"/>
            <a:ext cx="1973111" cy="188988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latin typeface="Arial Narrow" panose="020B0606020202030204" pitchFamily="34" charset="0"/>
              </a:rPr>
              <a:t>Abrasive slurries</a:t>
            </a:r>
          </a:p>
        </p:txBody>
      </p:sp>
      <p:sp>
        <p:nvSpPr>
          <p:cNvPr id="8" name="Ovale 2">
            <a:extLst>
              <a:ext uri="{FF2B5EF4-FFF2-40B4-BE49-F238E27FC236}">
                <a16:creationId xmlns:a16="http://schemas.microsoft.com/office/drawing/2014/main" id="{78504DCC-F190-8AEE-4B02-D41D1FC2BB34}"/>
              </a:ext>
            </a:extLst>
          </p:cNvPr>
          <p:cNvSpPr/>
          <p:nvPr/>
        </p:nvSpPr>
        <p:spPr>
          <a:xfrm>
            <a:off x="3470846" y="2456800"/>
            <a:ext cx="1973111" cy="188988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latin typeface="Arial Narrow" panose="020B0606020202030204" pitchFamily="34" charset="0"/>
              </a:rPr>
              <a:t>Corrosive media</a:t>
            </a:r>
          </a:p>
        </p:txBody>
      </p:sp>
      <p:sp>
        <p:nvSpPr>
          <p:cNvPr id="11" name="Ovale 2">
            <a:extLst>
              <a:ext uri="{FF2B5EF4-FFF2-40B4-BE49-F238E27FC236}">
                <a16:creationId xmlns:a16="http://schemas.microsoft.com/office/drawing/2014/main" id="{FB4129D4-DE00-3473-7865-B24A34185CCB}"/>
              </a:ext>
            </a:extLst>
          </p:cNvPr>
          <p:cNvSpPr/>
          <p:nvPr/>
        </p:nvSpPr>
        <p:spPr>
          <a:xfrm>
            <a:off x="4958559" y="1395706"/>
            <a:ext cx="1973111" cy="188988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latin typeface="Arial Narrow" panose="020B0606020202030204" pitchFamily="34" charset="0"/>
              </a:rPr>
              <a:t>High pressure / drop</a:t>
            </a:r>
          </a:p>
        </p:txBody>
      </p:sp>
      <p:sp>
        <p:nvSpPr>
          <p:cNvPr id="12" name="Ovale 2">
            <a:extLst>
              <a:ext uri="{FF2B5EF4-FFF2-40B4-BE49-F238E27FC236}">
                <a16:creationId xmlns:a16="http://schemas.microsoft.com/office/drawing/2014/main" id="{47BAB683-6ECE-FC0F-DC23-C3D3697A1652}"/>
              </a:ext>
            </a:extLst>
          </p:cNvPr>
          <p:cNvSpPr/>
          <p:nvPr/>
        </p:nvSpPr>
        <p:spPr>
          <a:xfrm>
            <a:off x="6458746" y="2447359"/>
            <a:ext cx="1973111" cy="188988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latin typeface="Arial Narrow" panose="020B0606020202030204" pitchFamily="34" charset="0"/>
              </a:rPr>
              <a:t>Large flow rate</a:t>
            </a:r>
          </a:p>
        </p:txBody>
      </p:sp>
    </p:spTree>
    <p:extLst>
      <p:ext uri="{BB962C8B-B14F-4D97-AF65-F5344CB8AC3E}">
        <p14:creationId xmlns:p14="http://schemas.microsoft.com/office/powerpoint/2010/main" val="28253847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Personalizzati 1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71B8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00A79C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543</TotalTime>
  <Words>878</Words>
  <Application>Microsoft Office PowerPoint</Application>
  <PresentationFormat>Presentazione su schermo (16:9)</PresentationFormat>
  <Paragraphs>141</Paragraphs>
  <Slides>23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9" baseType="lpstr">
      <vt:lpstr>Arial</vt:lpstr>
      <vt:lpstr>Arial Narrow</vt:lpstr>
      <vt:lpstr>DM Sans</vt:lpstr>
      <vt:lpstr>Helvetica Neue</vt:lpstr>
      <vt:lpstr>Wingdings</vt:lpstr>
      <vt:lpstr>Tema di Office</vt:lpstr>
      <vt:lpstr>Presentazione standard di PowerPoint</vt:lpstr>
      <vt:lpstr>What exactly is a Severe Service Valve?</vt:lpstr>
      <vt:lpstr>Introduction</vt:lpstr>
      <vt:lpstr>Many manufacturer’s advertise they make severe service valves</vt:lpstr>
      <vt:lpstr>Severe service valve market analysis reports are available</vt:lpstr>
      <vt:lpstr>Users of the term generally define severe service for valves as....</vt:lpstr>
      <vt:lpstr>Internet search to learn the definition</vt:lpstr>
      <vt:lpstr>Internet search for the definition</vt:lpstr>
      <vt:lpstr>Typical definition for severe service   Is this list complete? </vt:lpstr>
      <vt:lpstr>Magnitude of the parameters are not defined</vt:lpstr>
      <vt:lpstr>Manufacturers Standardization Society (MSS) defines severe service valve</vt:lpstr>
      <vt:lpstr>MSS introduction</vt:lpstr>
      <vt:lpstr>Are there other service conditions that affect selection of valve type and design?</vt:lpstr>
      <vt:lpstr>Speed of operation</vt:lpstr>
      <vt:lpstr>Frequency of operation</vt:lpstr>
      <vt:lpstr>Lethal service (toxic media)</vt:lpstr>
      <vt:lpstr>Highly reactive fluid</vt:lpstr>
      <vt:lpstr>Other conditions of concern</vt:lpstr>
      <vt:lpstr>How was the MSS criteria developed?</vt:lpstr>
      <vt:lpstr>Three categories in new MSS standard</vt:lpstr>
      <vt:lpstr>Category identification and guidelines</vt:lpstr>
      <vt:lpstr>Why is  this standard important?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M. Semperboni</dc:creator>
  <cp:lastModifiedBy>Veniero Facchetti</cp:lastModifiedBy>
  <cp:revision>90</cp:revision>
  <dcterms:created xsi:type="dcterms:W3CDTF">2023-01-25T08:25:49Z</dcterms:created>
  <dcterms:modified xsi:type="dcterms:W3CDTF">2024-05-07T17:01:03Z</dcterms:modified>
</cp:coreProperties>
</file>