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1"/>
  </p:sldMasterIdLst>
  <p:notesMasterIdLst>
    <p:notesMasterId r:id="rId17"/>
  </p:notesMasterIdLst>
  <p:handoutMasterIdLst>
    <p:handoutMasterId r:id="rId18"/>
  </p:handoutMasterIdLst>
  <p:sldIdLst>
    <p:sldId id="327" r:id="rId2"/>
    <p:sldId id="324" r:id="rId3"/>
    <p:sldId id="311" r:id="rId4"/>
    <p:sldId id="733" r:id="rId5"/>
    <p:sldId id="732" r:id="rId6"/>
    <p:sldId id="730" r:id="rId7"/>
    <p:sldId id="729" r:id="rId8"/>
    <p:sldId id="728" r:id="rId9"/>
    <p:sldId id="727" r:id="rId10"/>
    <p:sldId id="734" r:id="rId11"/>
    <p:sldId id="724" r:id="rId12"/>
    <p:sldId id="736" r:id="rId13"/>
    <p:sldId id="721" r:id="rId14"/>
    <p:sldId id="714" r:id="rId15"/>
    <p:sldId id="322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EA9"/>
    <a:srgbClr val="1D71B8"/>
    <a:srgbClr val="5ABAF3"/>
    <a:srgbClr val="296AA6"/>
    <a:srgbClr val="0C1330"/>
    <a:srgbClr val="328EE1"/>
    <a:srgbClr val="328BD9"/>
    <a:srgbClr val="276AA5"/>
    <a:srgbClr val="53A0CC"/>
    <a:srgbClr val="81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81694-09FD-45DE-91EC-BBC1EA407C46}" v="30" dt="2024-05-08T17:51:02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3137"/>
  </p:normalViewPr>
  <p:slideViewPr>
    <p:cSldViewPr snapToGrid="0">
      <p:cViewPr varScale="1">
        <p:scale>
          <a:sx n="131" d="100"/>
          <a:sy n="131" d="100"/>
        </p:scale>
        <p:origin x="1140" y="120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140" d="100"/>
          <a:sy n="140" d="100"/>
        </p:scale>
        <p:origin x="41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ero Facchetti" userId="f2c6c99af91c4974" providerId="LiveId" clId="{56981694-09FD-45DE-91EC-BBC1EA407C46}"/>
    <pc:docChg chg="custSel addSld modSld">
      <pc:chgData name="Veniero Facchetti" userId="f2c6c99af91c4974" providerId="LiveId" clId="{56981694-09FD-45DE-91EC-BBC1EA407C46}" dt="2024-05-08T17:51:02.317" v="172"/>
      <pc:docMkLst>
        <pc:docMk/>
      </pc:docMkLst>
      <pc:sldChg chg="addSp modSp mod">
        <pc:chgData name="Veniero Facchetti" userId="f2c6c99af91c4974" providerId="LiveId" clId="{56981694-09FD-45DE-91EC-BBC1EA407C46}" dt="2024-05-08T17:46:25.930" v="56" actId="1076"/>
        <pc:sldMkLst>
          <pc:docMk/>
          <pc:sldMk cId="2962966828" sldId="311"/>
        </pc:sldMkLst>
        <pc:spChg chg="mod">
          <ac:chgData name="Veniero Facchetti" userId="f2c6c99af91c4974" providerId="LiveId" clId="{56981694-09FD-45DE-91EC-BBC1EA407C46}" dt="2024-05-08T17:46:01.934" v="46" actId="2710"/>
          <ac:spMkLst>
            <pc:docMk/>
            <pc:sldMk cId="2962966828" sldId="311"/>
            <ac:spMk id="2" creationId="{B4A09DF2-88ED-C382-F37D-22EE2E867C53}"/>
          </ac:spMkLst>
        </pc:spChg>
        <pc:spChg chg="mod">
          <ac:chgData name="Veniero Facchetti" userId="f2c6c99af91c4974" providerId="LiveId" clId="{56981694-09FD-45DE-91EC-BBC1EA407C46}" dt="2024-05-08T17:46:25.930" v="56" actId="1076"/>
          <ac:spMkLst>
            <pc:docMk/>
            <pc:sldMk cId="2962966828" sldId="311"/>
            <ac:spMk id="56" creationId="{C6E21F42-D58B-4D59-964B-25FBBF879478}"/>
          </ac:spMkLst>
        </pc:spChg>
        <pc:picChg chg="add mod">
          <ac:chgData name="Veniero Facchetti" userId="f2c6c99af91c4974" providerId="LiveId" clId="{56981694-09FD-45DE-91EC-BBC1EA407C46}" dt="2024-05-08T17:43:56.987" v="3" actId="14100"/>
          <ac:picMkLst>
            <pc:docMk/>
            <pc:sldMk cId="2962966828" sldId="311"/>
            <ac:picMk id="3" creationId="{0D308BB7-C225-A7FB-210C-5132689A076F}"/>
          </ac:picMkLst>
        </pc:picChg>
      </pc:sldChg>
      <pc:sldChg chg="modSp mod">
        <pc:chgData name="Veniero Facchetti" userId="f2c6c99af91c4974" providerId="LiveId" clId="{56981694-09FD-45DE-91EC-BBC1EA407C46}" dt="2024-05-08T17:44:23.483" v="16" actId="6549"/>
        <pc:sldMkLst>
          <pc:docMk/>
          <pc:sldMk cId="2462792408" sldId="322"/>
        </pc:sldMkLst>
        <pc:spChg chg="mod">
          <ac:chgData name="Veniero Facchetti" userId="f2c6c99af91c4974" providerId="LiveId" clId="{56981694-09FD-45DE-91EC-BBC1EA407C46}" dt="2024-05-08T17:44:23.483" v="16" actId="6549"/>
          <ac:spMkLst>
            <pc:docMk/>
            <pc:sldMk cId="2462792408" sldId="322"/>
            <ac:spMk id="5" creationId="{AF6F1220-1809-0FC9-106B-9E2CE8B029A5}"/>
          </ac:spMkLst>
        </pc:spChg>
      </pc:sldChg>
      <pc:sldChg chg="addSp delSp modSp add mod">
        <pc:chgData name="Veniero Facchetti" userId="f2c6c99af91c4974" providerId="LiveId" clId="{56981694-09FD-45DE-91EC-BBC1EA407C46}" dt="2024-05-08T17:45:45.258" v="36" actId="14100"/>
        <pc:sldMkLst>
          <pc:docMk/>
          <pc:sldMk cId="4024510751" sldId="324"/>
        </pc:sldMkLst>
        <pc:spChg chg="mod">
          <ac:chgData name="Veniero Facchetti" userId="f2c6c99af91c4974" providerId="LiveId" clId="{56981694-09FD-45DE-91EC-BBC1EA407C46}" dt="2024-05-08T17:45:08.812" v="25" actId="404"/>
          <ac:spMkLst>
            <pc:docMk/>
            <pc:sldMk cId="4024510751" sldId="324"/>
            <ac:spMk id="2" creationId="{60BEEFAC-B87D-48F6-D21D-02E165BC31C0}"/>
          </ac:spMkLst>
        </pc:spChg>
        <pc:spChg chg="del">
          <ac:chgData name="Veniero Facchetti" userId="f2c6c99af91c4974" providerId="LiveId" clId="{56981694-09FD-45DE-91EC-BBC1EA407C46}" dt="2024-05-08T17:45:12.041" v="26" actId="478"/>
          <ac:spMkLst>
            <pc:docMk/>
            <pc:sldMk cId="4024510751" sldId="324"/>
            <ac:spMk id="3" creationId="{802ABAE3-4ECC-B940-6E4B-A24D333AE2AA}"/>
          </ac:spMkLst>
        </pc:spChg>
        <pc:spChg chg="mod">
          <ac:chgData name="Veniero Facchetti" userId="f2c6c99af91c4974" providerId="LiveId" clId="{56981694-09FD-45DE-91EC-BBC1EA407C46}" dt="2024-05-08T17:45:45.258" v="36" actId="14100"/>
          <ac:spMkLst>
            <pc:docMk/>
            <pc:sldMk cId="4024510751" sldId="324"/>
            <ac:spMk id="6" creationId="{02101DC7-1DBB-4FF0-3502-EE3388345414}"/>
          </ac:spMkLst>
        </pc:spChg>
        <pc:spChg chg="add del mod">
          <ac:chgData name="Veniero Facchetti" userId="f2c6c99af91c4974" providerId="LiveId" clId="{56981694-09FD-45DE-91EC-BBC1EA407C46}" dt="2024-05-08T17:45:13.989" v="27" actId="478"/>
          <ac:spMkLst>
            <pc:docMk/>
            <pc:sldMk cId="4024510751" sldId="324"/>
            <ac:spMk id="7" creationId="{BAD511E3-EDE2-1E80-9C66-C6D827362D29}"/>
          </ac:spMkLst>
        </pc:spChg>
      </pc:sldChg>
      <pc:sldChg chg="delSp modSp mod">
        <pc:chgData name="Veniero Facchetti" userId="f2c6c99af91c4974" providerId="LiveId" clId="{56981694-09FD-45DE-91EC-BBC1EA407C46}" dt="2024-05-08T17:45:48.461" v="37" actId="478"/>
        <pc:sldMkLst>
          <pc:docMk/>
          <pc:sldMk cId="2849688472" sldId="327"/>
        </pc:sldMkLst>
        <pc:spChg chg="mod">
          <ac:chgData name="Veniero Facchetti" userId="f2c6c99af91c4974" providerId="LiveId" clId="{56981694-09FD-45DE-91EC-BBC1EA407C46}" dt="2024-05-08T17:44:54.306" v="20" actId="947"/>
          <ac:spMkLst>
            <pc:docMk/>
            <pc:sldMk cId="2849688472" sldId="327"/>
            <ac:spMk id="2" creationId="{0F174D2F-A0F4-79C8-E119-E565BE5E0169}"/>
          </ac:spMkLst>
        </pc:spChg>
        <pc:spChg chg="del">
          <ac:chgData name="Veniero Facchetti" userId="f2c6c99af91c4974" providerId="LiveId" clId="{56981694-09FD-45DE-91EC-BBC1EA407C46}" dt="2024-05-08T17:45:48.461" v="37" actId="478"/>
          <ac:spMkLst>
            <pc:docMk/>
            <pc:sldMk cId="2849688472" sldId="327"/>
            <ac:spMk id="6" creationId="{CDCB1EF6-AEAA-4D67-87BB-14A51D8FA9D0}"/>
          </ac:spMkLst>
        </pc:spChg>
        <pc:picChg chg="del">
          <ac:chgData name="Veniero Facchetti" userId="f2c6c99af91c4974" providerId="LiveId" clId="{56981694-09FD-45DE-91EC-BBC1EA407C46}" dt="2024-05-08T17:43:47.650" v="0" actId="21"/>
          <ac:picMkLst>
            <pc:docMk/>
            <pc:sldMk cId="2849688472" sldId="327"/>
            <ac:picMk id="3" creationId="{0D308BB7-C225-A7FB-210C-5132689A076F}"/>
          </ac:picMkLst>
        </pc:picChg>
      </pc:sldChg>
      <pc:sldChg chg="addSp modSp mod">
        <pc:chgData name="Veniero Facchetti" userId="f2c6c99af91c4974" providerId="LiveId" clId="{56981694-09FD-45DE-91EC-BBC1EA407C46}" dt="2024-05-08T17:51:02.317" v="172"/>
        <pc:sldMkLst>
          <pc:docMk/>
          <pc:sldMk cId="3010483439" sldId="714"/>
        </pc:sldMkLst>
        <pc:spChg chg="mod">
          <ac:chgData name="Veniero Facchetti" userId="f2c6c99af91c4974" providerId="LiveId" clId="{56981694-09FD-45DE-91EC-BBC1EA407C46}" dt="2024-05-08T17:50:49.908" v="169" actId="1076"/>
          <ac:spMkLst>
            <pc:docMk/>
            <pc:sldMk cId="3010483439" sldId="714"/>
            <ac:spMk id="2" creationId="{B4A09DF2-88ED-C382-F37D-22EE2E867C53}"/>
          </ac:spMkLst>
        </pc:spChg>
        <pc:spChg chg="mod">
          <ac:chgData name="Veniero Facchetti" userId="f2c6c99af91c4974" providerId="LiveId" clId="{56981694-09FD-45DE-91EC-BBC1EA407C46}" dt="2024-05-08T17:51:02.317" v="172"/>
          <ac:spMkLst>
            <pc:docMk/>
            <pc:sldMk cId="3010483439" sldId="714"/>
            <ac:spMk id="6" creationId="{99AD5776-8A9D-4BD6-BD89-D2AF257EA5B2}"/>
          </ac:spMkLst>
        </pc:spChg>
        <pc:spChg chg="mod">
          <ac:chgData name="Veniero Facchetti" userId="f2c6c99af91c4974" providerId="LiveId" clId="{56981694-09FD-45DE-91EC-BBC1EA407C46}" dt="2024-05-08T17:50:53.002" v="170" actId="1076"/>
          <ac:spMkLst>
            <pc:docMk/>
            <pc:sldMk cId="3010483439" sldId="714"/>
            <ac:spMk id="7" creationId="{900BF815-EE85-47CA-97BE-B2793D6534AD}"/>
          </ac:spMkLst>
        </pc:spChg>
        <pc:picChg chg="add mod">
          <ac:chgData name="Veniero Facchetti" userId="f2c6c99af91c4974" providerId="LiveId" clId="{56981694-09FD-45DE-91EC-BBC1EA407C46}" dt="2024-05-08T17:44:17.281" v="15"/>
          <ac:picMkLst>
            <pc:docMk/>
            <pc:sldMk cId="3010483439" sldId="714"/>
            <ac:picMk id="3" creationId="{5C019D15-4120-759C-C317-C248A3A3D1A8}"/>
          </ac:picMkLst>
        </pc:picChg>
        <pc:picChg chg="mod">
          <ac:chgData name="Veniero Facchetti" userId="f2c6c99af91c4974" providerId="LiveId" clId="{56981694-09FD-45DE-91EC-BBC1EA407C46}" dt="2024-05-08T17:50:59.042" v="171" actId="1076"/>
          <ac:picMkLst>
            <pc:docMk/>
            <pc:sldMk cId="3010483439" sldId="714"/>
            <ac:picMk id="5" creationId="{107AC26F-BC97-4FE2-B9C6-E97C58C1716B}"/>
          </ac:picMkLst>
        </pc:picChg>
      </pc:sldChg>
      <pc:sldChg chg="addSp modSp mod">
        <pc:chgData name="Veniero Facchetti" userId="f2c6c99af91c4974" providerId="LiveId" clId="{56981694-09FD-45DE-91EC-BBC1EA407C46}" dt="2024-05-08T17:50:40.139" v="162" actId="1076"/>
        <pc:sldMkLst>
          <pc:docMk/>
          <pc:sldMk cId="757562880" sldId="721"/>
        </pc:sldMkLst>
        <pc:spChg chg="mod">
          <ac:chgData name="Veniero Facchetti" userId="f2c6c99af91c4974" providerId="LiveId" clId="{56981694-09FD-45DE-91EC-BBC1EA407C46}" dt="2024-05-08T17:50:32.069" v="160" actId="1076"/>
          <ac:spMkLst>
            <pc:docMk/>
            <pc:sldMk cId="757562880" sldId="721"/>
            <ac:spMk id="2" creationId="{B4A09DF2-88ED-C382-F37D-22EE2E867C53}"/>
          </ac:spMkLst>
        </pc:spChg>
        <pc:spChg chg="mod">
          <ac:chgData name="Veniero Facchetti" userId="f2c6c99af91c4974" providerId="LiveId" clId="{56981694-09FD-45DE-91EC-BBC1EA407C46}" dt="2024-05-08T17:50:36.538" v="161" actId="1076"/>
          <ac:spMkLst>
            <pc:docMk/>
            <pc:sldMk cId="757562880" sldId="721"/>
            <ac:spMk id="3" creationId="{E5615A9F-1EB3-14E0-94A3-9CC7B6A5579E}"/>
          </ac:spMkLst>
        </pc:spChg>
        <pc:spChg chg="mod">
          <ac:chgData name="Veniero Facchetti" userId="f2c6c99af91c4974" providerId="LiveId" clId="{56981694-09FD-45DE-91EC-BBC1EA407C46}" dt="2024-05-08T17:50:40.139" v="162" actId="1076"/>
          <ac:spMkLst>
            <pc:docMk/>
            <pc:sldMk cId="757562880" sldId="721"/>
            <ac:spMk id="4" creationId="{B1D97684-EBE4-DD0F-79EB-0C2FC7CCB40D}"/>
          </ac:spMkLst>
        </pc:spChg>
        <pc:picChg chg="add mod">
          <ac:chgData name="Veniero Facchetti" userId="f2c6c99af91c4974" providerId="LiveId" clId="{56981694-09FD-45DE-91EC-BBC1EA407C46}" dt="2024-05-08T17:44:15.546" v="14"/>
          <ac:picMkLst>
            <pc:docMk/>
            <pc:sldMk cId="757562880" sldId="721"/>
            <ac:picMk id="5" creationId="{EF32606C-95A9-1E94-BFB7-283561C448C9}"/>
          </ac:picMkLst>
        </pc:picChg>
      </pc:sldChg>
      <pc:sldChg chg="addSp modSp mod">
        <pc:chgData name="Veniero Facchetti" userId="f2c6c99af91c4974" providerId="LiveId" clId="{56981694-09FD-45DE-91EC-BBC1EA407C46}" dt="2024-05-08T17:49:50.635" v="140" actId="1076"/>
        <pc:sldMkLst>
          <pc:docMk/>
          <pc:sldMk cId="1761882210" sldId="724"/>
        </pc:sldMkLst>
        <pc:spChg chg="mod">
          <ac:chgData name="Veniero Facchetti" userId="f2c6c99af91c4974" providerId="LiveId" clId="{56981694-09FD-45DE-91EC-BBC1EA407C46}" dt="2024-05-08T17:49:31.578" v="134" actId="1076"/>
          <ac:spMkLst>
            <pc:docMk/>
            <pc:sldMk cId="1761882210" sldId="724"/>
            <ac:spMk id="2" creationId="{B4A09DF2-88ED-C382-F37D-22EE2E867C53}"/>
          </ac:spMkLst>
        </pc:spChg>
        <pc:spChg chg="mod">
          <ac:chgData name="Veniero Facchetti" userId="f2c6c99af91c4974" providerId="LiveId" clId="{56981694-09FD-45DE-91EC-BBC1EA407C46}" dt="2024-05-08T17:49:44.635" v="138" actId="1076"/>
          <ac:spMkLst>
            <pc:docMk/>
            <pc:sldMk cId="1761882210" sldId="724"/>
            <ac:spMk id="3" creationId="{E5615A9F-1EB3-14E0-94A3-9CC7B6A5579E}"/>
          </ac:spMkLst>
        </pc:spChg>
        <pc:spChg chg="mod">
          <ac:chgData name="Veniero Facchetti" userId="f2c6c99af91c4974" providerId="LiveId" clId="{56981694-09FD-45DE-91EC-BBC1EA407C46}" dt="2024-05-08T17:49:40.027" v="137" actId="1076"/>
          <ac:spMkLst>
            <pc:docMk/>
            <pc:sldMk cId="1761882210" sldId="724"/>
            <ac:spMk id="6" creationId="{B0AD98F7-2A13-45FE-882D-AA763150D045}"/>
          </ac:spMkLst>
        </pc:spChg>
        <pc:picChg chg="mod">
          <ac:chgData name="Veniero Facchetti" userId="f2c6c99af91c4974" providerId="LiveId" clId="{56981694-09FD-45DE-91EC-BBC1EA407C46}" dt="2024-05-08T17:49:50.635" v="140" actId="1076"/>
          <ac:picMkLst>
            <pc:docMk/>
            <pc:sldMk cId="1761882210" sldId="724"/>
            <ac:picMk id="4" creationId="{7CEDC03C-DA4D-4865-A17F-30FE0A27AB39}"/>
          </ac:picMkLst>
        </pc:picChg>
        <pc:picChg chg="add mod">
          <ac:chgData name="Veniero Facchetti" userId="f2c6c99af91c4974" providerId="LiveId" clId="{56981694-09FD-45DE-91EC-BBC1EA407C46}" dt="2024-05-08T17:44:12.429" v="12"/>
          <ac:picMkLst>
            <pc:docMk/>
            <pc:sldMk cId="1761882210" sldId="724"/>
            <ac:picMk id="5" creationId="{E58D5FFC-6C5F-4FBF-82DD-0E299529A881}"/>
          </ac:picMkLst>
        </pc:picChg>
      </pc:sldChg>
      <pc:sldChg chg="addSp modSp mod">
        <pc:chgData name="Veniero Facchetti" userId="f2c6c99af91c4974" providerId="LiveId" clId="{56981694-09FD-45DE-91EC-BBC1EA407C46}" dt="2024-05-08T17:48:55.156" v="116"/>
        <pc:sldMkLst>
          <pc:docMk/>
          <pc:sldMk cId="1218928116" sldId="727"/>
        </pc:sldMkLst>
        <pc:spChg chg="mod">
          <ac:chgData name="Veniero Facchetti" userId="f2c6c99af91c4974" providerId="LiveId" clId="{56981694-09FD-45DE-91EC-BBC1EA407C46}" dt="2024-05-08T17:48:34.955" v="108" actId="1076"/>
          <ac:spMkLst>
            <pc:docMk/>
            <pc:sldMk cId="1218928116" sldId="727"/>
            <ac:spMk id="2" creationId="{B4A09DF2-88ED-C382-F37D-22EE2E867C53}"/>
          </ac:spMkLst>
        </pc:spChg>
        <pc:spChg chg="mod">
          <ac:chgData name="Veniero Facchetti" userId="f2c6c99af91c4974" providerId="LiveId" clId="{56981694-09FD-45DE-91EC-BBC1EA407C46}" dt="2024-05-08T17:48:55.156" v="116"/>
          <ac:spMkLst>
            <pc:docMk/>
            <pc:sldMk cId="1218928116" sldId="727"/>
            <ac:spMk id="12" creationId="{2F554D58-CDAD-4591-8738-609C6B127ECE}"/>
          </ac:spMkLst>
        </pc:spChg>
        <pc:picChg chg="add mod">
          <ac:chgData name="Veniero Facchetti" userId="f2c6c99af91c4974" providerId="LiveId" clId="{56981694-09FD-45DE-91EC-BBC1EA407C46}" dt="2024-05-08T17:44:09.716" v="10"/>
          <ac:picMkLst>
            <pc:docMk/>
            <pc:sldMk cId="1218928116" sldId="727"/>
            <ac:picMk id="3" creationId="{ED51E925-FFA6-BE59-188B-648BDF3B7476}"/>
          </ac:picMkLst>
        </pc:picChg>
      </pc:sldChg>
      <pc:sldChg chg="addSp modSp mod">
        <pc:chgData name="Veniero Facchetti" userId="f2c6c99af91c4974" providerId="LiveId" clId="{56981694-09FD-45DE-91EC-BBC1EA407C46}" dt="2024-05-08T17:48:23.679" v="101" actId="207"/>
        <pc:sldMkLst>
          <pc:docMk/>
          <pc:sldMk cId="1277365436" sldId="728"/>
        </pc:sldMkLst>
        <pc:spChg chg="mod">
          <ac:chgData name="Veniero Facchetti" userId="f2c6c99af91c4974" providerId="LiveId" clId="{56981694-09FD-45DE-91EC-BBC1EA407C46}" dt="2024-05-08T17:48:07.554" v="97" actId="1076"/>
          <ac:spMkLst>
            <pc:docMk/>
            <pc:sldMk cId="1277365436" sldId="728"/>
            <ac:spMk id="2" creationId="{B4A09DF2-88ED-C382-F37D-22EE2E867C53}"/>
          </ac:spMkLst>
        </pc:spChg>
        <pc:spChg chg="mod">
          <ac:chgData name="Veniero Facchetti" userId="f2c6c99af91c4974" providerId="LiveId" clId="{56981694-09FD-45DE-91EC-BBC1EA407C46}" dt="2024-05-08T17:48:23.679" v="101" actId="207"/>
          <ac:spMkLst>
            <pc:docMk/>
            <pc:sldMk cId="1277365436" sldId="728"/>
            <ac:spMk id="4" creationId="{29717BD5-59DC-4B97-B6C5-B1C902760225}"/>
          </ac:spMkLst>
        </pc:spChg>
        <pc:spChg chg="mod">
          <ac:chgData name="Veniero Facchetti" userId="f2c6c99af91c4974" providerId="LiveId" clId="{56981694-09FD-45DE-91EC-BBC1EA407C46}" dt="2024-05-08T17:48:23.679" v="101" actId="207"/>
          <ac:spMkLst>
            <pc:docMk/>
            <pc:sldMk cId="1277365436" sldId="728"/>
            <ac:spMk id="11" creationId="{C2718899-A56A-4B17-A4F8-C8B1A988BAED}"/>
          </ac:spMkLst>
        </pc:spChg>
        <pc:spChg chg="mod">
          <ac:chgData name="Veniero Facchetti" userId="f2c6c99af91c4974" providerId="LiveId" clId="{56981694-09FD-45DE-91EC-BBC1EA407C46}" dt="2024-05-08T17:48:23.679" v="101" actId="207"/>
          <ac:spMkLst>
            <pc:docMk/>
            <pc:sldMk cId="1277365436" sldId="728"/>
            <ac:spMk id="14" creationId="{0A9A1F50-A738-415F-BAFB-91EBA7F9BB86}"/>
          </ac:spMkLst>
        </pc:spChg>
        <pc:picChg chg="add mod">
          <ac:chgData name="Veniero Facchetti" userId="f2c6c99af91c4974" providerId="LiveId" clId="{56981694-09FD-45DE-91EC-BBC1EA407C46}" dt="2024-05-08T17:44:08.440" v="9"/>
          <ac:picMkLst>
            <pc:docMk/>
            <pc:sldMk cId="1277365436" sldId="728"/>
            <ac:picMk id="5" creationId="{DDAAC2D0-9D62-3B91-7341-34329E9AC37A}"/>
          </ac:picMkLst>
        </pc:picChg>
      </pc:sldChg>
      <pc:sldChg chg="addSp modSp mod">
        <pc:chgData name="Veniero Facchetti" userId="f2c6c99af91c4974" providerId="LiveId" clId="{56981694-09FD-45DE-91EC-BBC1EA407C46}" dt="2024-05-08T17:47:56.042" v="90" actId="2711"/>
        <pc:sldMkLst>
          <pc:docMk/>
          <pc:sldMk cId="2523972483" sldId="729"/>
        </pc:sldMkLst>
        <pc:spChg chg="mod">
          <ac:chgData name="Veniero Facchetti" userId="f2c6c99af91c4974" providerId="LiveId" clId="{56981694-09FD-45DE-91EC-BBC1EA407C46}" dt="2024-05-08T17:47:23.115" v="81" actId="1076"/>
          <ac:spMkLst>
            <pc:docMk/>
            <pc:sldMk cId="2523972483" sldId="729"/>
            <ac:spMk id="2" creationId="{B4A09DF2-88ED-C382-F37D-22EE2E867C53}"/>
          </ac:spMkLst>
        </pc:spChg>
        <pc:graphicFrameChg chg="mod">
          <ac:chgData name="Veniero Facchetti" userId="f2c6c99af91c4974" providerId="LiveId" clId="{56981694-09FD-45DE-91EC-BBC1EA407C46}" dt="2024-05-08T17:47:50.098" v="89" actId="2711"/>
          <ac:graphicFrameMkLst>
            <pc:docMk/>
            <pc:sldMk cId="2523972483" sldId="729"/>
            <ac:graphicFrameMk id="54" creationId="{F8C0B6BA-DF7F-44EB-A220-94EE7BE90C8C}"/>
          </ac:graphicFrameMkLst>
        </pc:graphicFrameChg>
        <pc:graphicFrameChg chg="mod">
          <ac:chgData name="Veniero Facchetti" userId="f2c6c99af91c4974" providerId="LiveId" clId="{56981694-09FD-45DE-91EC-BBC1EA407C46}" dt="2024-05-08T17:47:56.042" v="90" actId="2711"/>
          <ac:graphicFrameMkLst>
            <pc:docMk/>
            <pc:sldMk cId="2523972483" sldId="729"/>
            <ac:graphicFrameMk id="55" creationId="{C7878EE5-A35A-44D7-9D54-8EAFEE280020}"/>
          </ac:graphicFrameMkLst>
        </pc:graphicFrameChg>
        <pc:picChg chg="add mod">
          <ac:chgData name="Veniero Facchetti" userId="f2c6c99af91c4974" providerId="LiveId" clId="{56981694-09FD-45DE-91EC-BBC1EA407C46}" dt="2024-05-08T17:44:03.693" v="7"/>
          <ac:picMkLst>
            <pc:docMk/>
            <pc:sldMk cId="2523972483" sldId="729"/>
            <ac:picMk id="3" creationId="{3C9418E4-0E66-F6F3-0962-ECE74082CF23}"/>
          </ac:picMkLst>
        </pc:picChg>
        <pc:picChg chg="add mod">
          <ac:chgData name="Veniero Facchetti" userId="f2c6c99af91c4974" providerId="LiveId" clId="{56981694-09FD-45DE-91EC-BBC1EA407C46}" dt="2024-05-08T17:44:05.937" v="8"/>
          <ac:picMkLst>
            <pc:docMk/>
            <pc:sldMk cId="2523972483" sldId="729"/>
            <ac:picMk id="4" creationId="{49301954-4ECD-5606-94DD-6F340E578B5E}"/>
          </ac:picMkLst>
        </pc:picChg>
      </pc:sldChg>
      <pc:sldChg chg="addSp modSp mod">
        <pc:chgData name="Veniero Facchetti" userId="f2c6c99af91c4974" providerId="LiveId" clId="{56981694-09FD-45DE-91EC-BBC1EA407C46}" dt="2024-05-08T17:47:03.730" v="74" actId="2711"/>
        <pc:sldMkLst>
          <pc:docMk/>
          <pc:sldMk cId="3223006979" sldId="730"/>
        </pc:sldMkLst>
        <pc:spChg chg="mod">
          <ac:chgData name="Veniero Facchetti" userId="f2c6c99af91c4974" providerId="LiveId" clId="{56981694-09FD-45DE-91EC-BBC1EA407C46}" dt="2024-05-08T17:46:53.410" v="72" actId="1076"/>
          <ac:spMkLst>
            <pc:docMk/>
            <pc:sldMk cId="3223006979" sldId="730"/>
            <ac:spMk id="2" creationId="{B4A09DF2-88ED-C382-F37D-22EE2E867C53}"/>
          </ac:spMkLst>
        </pc:spChg>
        <pc:spChg chg="mod">
          <ac:chgData name="Veniero Facchetti" userId="f2c6c99af91c4974" providerId="LiveId" clId="{56981694-09FD-45DE-91EC-BBC1EA407C46}" dt="2024-05-08T17:47:03.730" v="74" actId="2711"/>
          <ac:spMkLst>
            <pc:docMk/>
            <pc:sldMk cId="3223006979" sldId="730"/>
            <ac:spMk id="7" creationId="{41ED3CDF-B6D0-4F47-AE0D-691ECEDA86AF}"/>
          </ac:spMkLst>
        </pc:spChg>
        <pc:spChg chg="mod">
          <ac:chgData name="Veniero Facchetti" userId="f2c6c99af91c4974" providerId="LiveId" clId="{56981694-09FD-45DE-91EC-BBC1EA407C46}" dt="2024-05-08T17:47:03.730" v="74" actId="2711"/>
          <ac:spMkLst>
            <pc:docMk/>
            <pc:sldMk cId="3223006979" sldId="730"/>
            <ac:spMk id="8" creationId="{7C7BAE24-0558-4016-A283-7AF91287CF42}"/>
          </ac:spMkLst>
        </pc:spChg>
        <pc:spChg chg="mod">
          <ac:chgData name="Veniero Facchetti" userId="f2c6c99af91c4974" providerId="LiveId" clId="{56981694-09FD-45DE-91EC-BBC1EA407C46}" dt="2024-05-08T17:47:03.730" v="74" actId="2711"/>
          <ac:spMkLst>
            <pc:docMk/>
            <pc:sldMk cId="3223006979" sldId="730"/>
            <ac:spMk id="9" creationId="{1D5BC360-C763-463E-9684-17BEEEE4AD79}"/>
          </ac:spMkLst>
        </pc:spChg>
        <pc:spChg chg="mod">
          <ac:chgData name="Veniero Facchetti" userId="f2c6c99af91c4974" providerId="LiveId" clId="{56981694-09FD-45DE-91EC-BBC1EA407C46}" dt="2024-05-08T17:47:03.730" v="74" actId="2711"/>
          <ac:spMkLst>
            <pc:docMk/>
            <pc:sldMk cId="3223006979" sldId="730"/>
            <ac:spMk id="10" creationId="{250A3467-94DD-4F48-B580-751176BF29CB}"/>
          </ac:spMkLst>
        </pc:spChg>
        <pc:spChg chg="mod">
          <ac:chgData name="Veniero Facchetti" userId="f2c6c99af91c4974" providerId="LiveId" clId="{56981694-09FD-45DE-91EC-BBC1EA407C46}" dt="2024-05-08T17:47:03.730" v="74" actId="2711"/>
          <ac:spMkLst>
            <pc:docMk/>
            <pc:sldMk cId="3223006979" sldId="730"/>
            <ac:spMk id="11" creationId="{326D222B-6120-4D6E-BDE0-9230E97DE24B}"/>
          </ac:spMkLst>
        </pc:spChg>
        <pc:spChg chg="mod">
          <ac:chgData name="Veniero Facchetti" userId="f2c6c99af91c4974" providerId="LiveId" clId="{56981694-09FD-45DE-91EC-BBC1EA407C46}" dt="2024-05-08T17:47:03.730" v="74" actId="2711"/>
          <ac:spMkLst>
            <pc:docMk/>
            <pc:sldMk cId="3223006979" sldId="730"/>
            <ac:spMk id="12" creationId="{5B36CA03-F038-46EF-84B8-4794649788B7}"/>
          </ac:spMkLst>
        </pc:spChg>
        <pc:spChg chg="mod">
          <ac:chgData name="Veniero Facchetti" userId="f2c6c99af91c4974" providerId="LiveId" clId="{56981694-09FD-45DE-91EC-BBC1EA407C46}" dt="2024-05-08T17:47:03.730" v="74" actId="2711"/>
          <ac:spMkLst>
            <pc:docMk/>
            <pc:sldMk cId="3223006979" sldId="730"/>
            <ac:spMk id="13" creationId="{73204D7E-8AA3-418F-A211-94D271B558CC}"/>
          </ac:spMkLst>
        </pc:spChg>
        <pc:spChg chg="mod">
          <ac:chgData name="Veniero Facchetti" userId="f2c6c99af91c4974" providerId="LiveId" clId="{56981694-09FD-45DE-91EC-BBC1EA407C46}" dt="2024-05-08T17:47:03.730" v="74" actId="2711"/>
          <ac:spMkLst>
            <pc:docMk/>
            <pc:sldMk cId="3223006979" sldId="730"/>
            <ac:spMk id="14" creationId="{6F8B9F78-677F-4D9A-9AE5-2217F3299F8F}"/>
          </ac:spMkLst>
        </pc:spChg>
        <pc:grpChg chg="mod">
          <ac:chgData name="Veniero Facchetti" userId="f2c6c99af91c4974" providerId="LiveId" clId="{56981694-09FD-45DE-91EC-BBC1EA407C46}" dt="2024-05-08T17:46:57.906" v="73" actId="1076"/>
          <ac:grpSpMkLst>
            <pc:docMk/>
            <pc:sldMk cId="3223006979" sldId="730"/>
            <ac:grpSpMk id="6" creationId="{B3493DC7-8A33-4CF8-9FDD-7F195B0D6829}"/>
          </ac:grpSpMkLst>
        </pc:grpChg>
        <pc:picChg chg="add mod">
          <ac:chgData name="Veniero Facchetti" userId="f2c6c99af91c4974" providerId="LiveId" clId="{56981694-09FD-45DE-91EC-BBC1EA407C46}" dt="2024-05-08T17:44:02.519" v="6"/>
          <ac:picMkLst>
            <pc:docMk/>
            <pc:sldMk cId="3223006979" sldId="730"/>
            <ac:picMk id="3" creationId="{0984DED7-6C42-5C9C-4EED-C9E3A1094957}"/>
          </ac:picMkLst>
        </pc:picChg>
        <pc:cxnChg chg="mod">
          <ac:chgData name="Veniero Facchetti" userId="f2c6c99af91c4974" providerId="LiveId" clId="{56981694-09FD-45DE-91EC-BBC1EA407C46}" dt="2024-05-08T17:46:57.906" v="73" actId="1076"/>
          <ac:cxnSpMkLst>
            <pc:docMk/>
            <pc:sldMk cId="3223006979" sldId="730"/>
            <ac:cxnSpMk id="21" creationId="{4F31AB59-6465-4C4C-85E2-1D50CDFE78A9}"/>
          </ac:cxnSpMkLst>
        </pc:cxnChg>
        <pc:cxnChg chg="mod">
          <ac:chgData name="Veniero Facchetti" userId="f2c6c99af91c4974" providerId="LiveId" clId="{56981694-09FD-45DE-91EC-BBC1EA407C46}" dt="2024-05-08T17:46:57.906" v="73" actId="1076"/>
          <ac:cxnSpMkLst>
            <pc:docMk/>
            <pc:sldMk cId="3223006979" sldId="730"/>
            <ac:cxnSpMk id="24" creationId="{E2866079-EC82-46AD-8D77-A78EB7DDEA1E}"/>
          </ac:cxnSpMkLst>
        </pc:cxnChg>
      </pc:sldChg>
      <pc:sldChg chg="addSp modSp mod">
        <pc:chgData name="Veniero Facchetti" userId="f2c6c99af91c4974" providerId="LiveId" clId="{56981694-09FD-45DE-91EC-BBC1EA407C46}" dt="2024-05-08T17:46:41.954" v="65" actId="1076"/>
        <pc:sldMkLst>
          <pc:docMk/>
          <pc:sldMk cId="3628214573" sldId="732"/>
        </pc:sldMkLst>
        <pc:spChg chg="mod">
          <ac:chgData name="Veniero Facchetti" userId="f2c6c99af91c4974" providerId="LiveId" clId="{56981694-09FD-45DE-91EC-BBC1EA407C46}" dt="2024-05-08T17:46:39.490" v="64" actId="1076"/>
          <ac:spMkLst>
            <pc:docMk/>
            <pc:sldMk cId="3628214573" sldId="732"/>
            <ac:spMk id="2" creationId="{B4A09DF2-88ED-C382-F37D-22EE2E867C53}"/>
          </ac:spMkLst>
        </pc:spChg>
        <pc:spChg chg="mod">
          <ac:chgData name="Veniero Facchetti" userId="f2c6c99af91c4974" providerId="LiveId" clId="{56981694-09FD-45DE-91EC-BBC1EA407C46}" dt="2024-05-08T17:46:41.954" v="65" actId="1076"/>
          <ac:spMkLst>
            <pc:docMk/>
            <pc:sldMk cId="3628214573" sldId="732"/>
            <ac:spMk id="56" creationId="{C6E21F42-D58B-4D59-964B-25FBBF879478}"/>
          </ac:spMkLst>
        </pc:spChg>
        <pc:picChg chg="add mod">
          <ac:chgData name="Veniero Facchetti" userId="f2c6c99af91c4974" providerId="LiveId" clId="{56981694-09FD-45DE-91EC-BBC1EA407C46}" dt="2024-05-08T17:44:01.769" v="5"/>
          <ac:picMkLst>
            <pc:docMk/>
            <pc:sldMk cId="3628214573" sldId="732"/>
            <ac:picMk id="3" creationId="{A913EB42-002C-7177-C209-853E7B1DECB0}"/>
          </ac:picMkLst>
        </pc:picChg>
      </pc:sldChg>
      <pc:sldChg chg="addSp modSp mod">
        <pc:chgData name="Veniero Facchetti" userId="f2c6c99af91c4974" providerId="LiveId" clId="{56981694-09FD-45DE-91EC-BBC1EA407C46}" dt="2024-05-08T17:46:29.858" v="57" actId="1076"/>
        <pc:sldMkLst>
          <pc:docMk/>
          <pc:sldMk cId="3140498905" sldId="733"/>
        </pc:sldMkLst>
        <pc:spChg chg="mod">
          <ac:chgData name="Veniero Facchetti" userId="f2c6c99af91c4974" providerId="LiveId" clId="{56981694-09FD-45DE-91EC-BBC1EA407C46}" dt="2024-05-08T17:46:15.289" v="55" actId="1076"/>
          <ac:spMkLst>
            <pc:docMk/>
            <pc:sldMk cId="3140498905" sldId="733"/>
            <ac:spMk id="2" creationId="{B4A09DF2-88ED-C382-F37D-22EE2E867C53}"/>
          </ac:spMkLst>
        </pc:spChg>
        <pc:spChg chg="mod">
          <ac:chgData name="Veniero Facchetti" userId="f2c6c99af91c4974" providerId="LiveId" clId="{56981694-09FD-45DE-91EC-BBC1EA407C46}" dt="2024-05-08T17:46:29.858" v="57" actId="1076"/>
          <ac:spMkLst>
            <pc:docMk/>
            <pc:sldMk cId="3140498905" sldId="733"/>
            <ac:spMk id="56" creationId="{C6E21F42-D58B-4D59-964B-25FBBF879478}"/>
          </ac:spMkLst>
        </pc:spChg>
        <pc:picChg chg="add mod">
          <ac:chgData name="Veniero Facchetti" userId="f2c6c99af91c4974" providerId="LiveId" clId="{56981694-09FD-45DE-91EC-BBC1EA407C46}" dt="2024-05-08T17:44:00.538" v="4"/>
          <ac:picMkLst>
            <pc:docMk/>
            <pc:sldMk cId="3140498905" sldId="733"/>
            <ac:picMk id="3" creationId="{EA969F8E-890B-B5D9-C806-EC595EDFB7DB}"/>
          </ac:picMkLst>
        </pc:picChg>
      </pc:sldChg>
      <pc:sldChg chg="addSp modSp mod">
        <pc:chgData name="Veniero Facchetti" userId="f2c6c99af91c4974" providerId="LiveId" clId="{56981694-09FD-45DE-91EC-BBC1EA407C46}" dt="2024-05-08T17:49:20.300" v="127" actId="207"/>
        <pc:sldMkLst>
          <pc:docMk/>
          <pc:sldMk cId="13130354" sldId="734"/>
        </pc:sldMkLst>
        <pc:spChg chg="mod">
          <ac:chgData name="Veniero Facchetti" userId="f2c6c99af91c4974" providerId="LiveId" clId="{56981694-09FD-45DE-91EC-BBC1EA407C46}" dt="2024-05-08T17:49:07.274" v="123" actId="1076"/>
          <ac:spMkLst>
            <pc:docMk/>
            <pc:sldMk cId="13130354" sldId="734"/>
            <ac:spMk id="2" creationId="{B4A09DF2-88ED-C382-F37D-22EE2E867C53}"/>
          </ac:spMkLst>
        </pc:spChg>
        <pc:spChg chg="mod">
          <ac:chgData name="Veniero Facchetti" userId="f2c6c99af91c4974" providerId="LiveId" clId="{56981694-09FD-45DE-91EC-BBC1EA407C46}" dt="2024-05-08T17:49:20.300" v="127" actId="207"/>
          <ac:spMkLst>
            <pc:docMk/>
            <pc:sldMk cId="13130354" sldId="734"/>
            <ac:spMk id="9" creationId="{97479452-B97E-45DD-B65D-3286EC570A0F}"/>
          </ac:spMkLst>
        </pc:spChg>
        <pc:spChg chg="mod">
          <ac:chgData name="Veniero Facchetti" userId="f2c6c99af91c4974" providerId="LiveId" clId="{56981694-09FD-45DE-91EC-BBC1EA407C46}" dt="2024-05-08T17:49:20.300" v="127" actId="207"/>
          <ac:spMkLst>
            <pc:docMk/>
            <pc:sldMk cId="13130354" sldId="734"/>
            <ac:spMk id="10" creationId="{9B339F94-B4E2-42FE-B938-F4A9A3F8C540}"/>
          </ac:spMkLst>
        </pc:spChg>
        <pc:spChg chg="mod">
          <ac:chgData name="Veniero Facchetti" userId="f2c6c99af91c4974" providerId="LiveId" clId="{56981694-09FD-45DE-91EC-BBC1EA407C46}" dt="2024-05-08T17:49:20.300" v="127" actId="207"/>
          <ac:spMkLst>
            <pc:docMk/>
            <pc:sldMk cId="13130354" sldId="734"/>
            <ac:spMk id="11" creationId="{28D1CB06-37B9-4AF4-BC07-74DFDF61C6EE}"/>
          </ac:spMkLst>
        </pc:spChg>
        <pc:picChg chg="add mod">
          <ac:chgData name="Veniero Facchetti" userId="f2c6c99af91c4974" providerId="LiveId" clId="{56981694-09FD-45DE-91EC-BBC1EA407C46}" dt="2024-05-08T17:44:10.995" v="11"/>
          <ac:picMkLst>
            <pc:docMk/>
            <pc:sldMk cId="13130354" sldId="734"/>
            <ac:picMk id="3" creationId="{FECF2EDC-AFF3-7463-4754-2B17E86C3147}"/>
          </ac:picMkLst>
        </pc:picChg>
      </pc:sldChg>
      <pc:sldChg chg="addSp modSp mod">
        <pc:chgData name="Veniero Facchetti" userId="f2c6c99af91c4974" providerId="LiveId" clId="{56981694-09FD-45DE-91EC-BBC1EA407C46}" dt="2024-05-08T17:50:20.676" v="153" actId="1076"/>
        <pc:sldMkLst>
          <pc:docMk/>
          <pc:sldMk cId="928531813" sldId="736"/>
        </pc:sldMkLst>
        <pc:spChg chg="mod">
          <ac:chgData name="Veniero Facchetti" userId="f2c6c99af91c4974" providerId="LiveId" clId="{56981694-09FD-45DE-91EC-BBC1EA407C46}" dt="2024-05-08T17:50:01.634" v="147" actId="1076"/>
          <ac:spMkLst>
            <pc:docMk/>
            <pc:sldMk cId="928531813" sldId="736"/>
            <ac:spMk id="2" creationId="{B4A09DF2-88ED-C382-F37D-22EE2E867C53}"/>
          </ac:spMkLst>
        </pc:spChg>
        <pc:spChg chg="mod">
          <ac:chgData name="Veniero Facchetti" userId="f2c6c99af91c4974" providerId="LiveId" clId="{56981694-09FD-45DE-91EC-BBC1EA407C46}" dt="2024-05-08T17:50:11.059" v="151" actId="1076"/>
          <ac:spMkLst>
            <pc:docMk/>
            <pc:sldMk cId="928531813" sldId="736"/>
            <ac:spMk id="3" creationId="{E5615A9F-1EB3-14E0-94A3-9CC7B6A5579E}"/>
          </ac:spMkLst>
        </pc:spChg>
        <pc:spChg chg="mod">
          <ac:chgData name="Veniero Facchetti" userId="f2c6c99af91c4974" providerId="LiveId" clId="{56981694-09FD-45DE-91EC-BBC1EA407C46}" dt="2024-05-08T17:50:07.986" v="150" actId="1076"/>
          <ac:spMkLst>
            <pc:docMk/>
            <pc:sldMk cId="928531813" sldId="736"/>
            <ac:spMk id="6" creationId="{B0AD98F7-2A13-45FE-882D-AA763150D045}"/>
          </ac:spMkLst>
        </pc:spChg>
        <pc:picChg chg="mod">
          <ac:chgData name="Veniero Facchetti" userId="f2c6c99af91c4974" providerId="LiveId" clId="{56981694-09FD-45DE-91EC-BBC1EA407C46}" dt="2024-05-08T17:50:20.676" v="153" actId="1076"/>
          <ac:picMkLst>
            <pc:docMk/>
            <pc:sldMk cId="928531813" sldId="736"/>
            <ac:picMk id="4" creationId="{7CEDC03C-DA4D-4865-A17F-30FE0A27AB39}"/>
          </ac:picMkLst>
        </pc:picChg>
        <pc:picChg chg="add mod">
          <ac:chgData name="Veniero Facchetti" userId="f2c6c99af91c4974" providerId="LiveId" clId="{56981694-09FD-45DE-91EC-BBC1EA407C46}" dt="2024-05-08T17:44:13.968" v="13"/>
          <ac:picMkLst>
            <pc:docMk/>
            <pc:sldMk cId="928531813" sldId="736"/>
            <ac:picMk id="5" creationId="{97D78107-A203-A4D7-6F9C-712AAFC28CB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Valves</c:v>
                </c:pt>
                <c:pt idx="1">
                  <c:v>Pipes and Fittings</c:v>
                </c:pt>
                <c:pt idx="2">
                  <c:v>Rotating Equipment</c:v>
                </c:pt>
                <c:pt idx="3">
                  <c:v>E&amp;I Equipment</c:v>
                </c:pt>
                <c:pt idx="4">
                  <c:v>Static Equipment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0.49</c:v>
                </c:pt>
                <c:pt idx="1">
                  <c:v>0.23</c:v>
                </c:pt>
                <c:pt idx="2">
                  <c:v>0.11</c:v>
                </c:pt>
                <c:pt idx="3">
                  <c:v>0.09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8-4EDA-83AF-AE1B2D94C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5295104"/>
        <c:axId val="1583086144"/>
      </c:barChart>
      <c:catAx>
        <c:axId val="118529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583086144"/>
        <c:crosses val="autoZero"/>
        <c:auto val="1"/>
        <c:lblAlgn val="ctr"/>
        <c:lblOffset val="100"/>
        <c:noMultiLvlLbl val="0"/>
      </c:catAx>
      <c:valAx>
        <c:axId val="1583086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8529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14-4506-9BFA-E1137321F4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14-4506-9BFA-E1137321F46E}"/>
              </c:ext>
            </c:extLst>
          </c:dPt>
          <c:dLbls>
            <c:dLbl>
              <c:idx val="0"/>
              <c:layout>
                <c:manualLayout>
                  <c:x val="-0.10283934097282954"/>
                  <c:y val="0.180154647811156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14-4506-9BFA-E1137321F46E}"/>
                </c:ext>
              </c:extLst>
            </c:dLbl>
            <c:dLbl>
              <c:idx val="1"/>
              <c:layout>
                <c:manualLayout>
                  <c:x val="0.10591854463742134"/>
                  <c:y val="-0.224688167954099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14-4506-9BFA-E1137321F4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Valve Preservations</c:v>
                </c:pt>
                <c:pt idx="1">
                  <c:v>Other Causes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14-4506-9BFA-E1137321F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21AE83E-E2C3-1C45-90AB-A9972DC40A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4E7689-8BE8-5240-86D1-04704EEA2B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CD9E-A249-5448-85C4-E8CBCA802C8C}" type="datetimeFigureOut">
              <a:rPr lang="it-IT" smtClean="0">
                <a:latin typeface="Arial" panose="020B0604020202020204" pitchFamily="34" charset="0"/>
              </a:rPr>
              <a:t>08/05/2024</a:t>
            </a:fld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AB63E2-1558-9747-BF29-7A4CA7BAA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DBB98D-3E68-034D-B622-2C780F4CC9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A41E-FC08-A648-A6F8-585894ABE67E}" type="slidenum">
              <a:rPr lang="it-IT" smtClean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6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CFA8DA2-65ED-084C-BBCB-EC2F11302EDE}" type="datetimeFigureOut">
              <a:rPr lang="it-IT" smtClean="0"/>
              <a:pPr/>
              <a:t>08/05/2024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262022E-B7D3-854B-9B6F-5DC8404EF63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32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326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2.emf"/><Relationship Id="rId9" Type="http://schemas.openxmlformats.org/officeDocument/2006/relationships/image" Target="../media/image1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5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86E29CBD-EA49-DA9F-45D3-82D3CEBAA645}"/>
              </a:ext>
            </a:extLst>
          </p:cNvPr>
          <p:cNvSpPr/>
          <p:nvPr userDrawn="1"/>
        </p:nvSpPr>
        <p:spPr>
          <a:xfrm>
            <a:off x="4209534" y="0"/>
            <a:ext cx="493446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79B3BB-C555-FB23-7C0C-019CA05AD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65931" y="465930"/>
            <a:ext cx="5143500" cy="421163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574CB83-4D81-47B9-4CFD-FF8E90E349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204" y="221742"/>
            <a:ext cx="1719479" cy="95391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2751FF5-1466-D314-27EF-3DBB7603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45" t="-4877" r="50000" b="-2635"/>
          <a:stretch/>
        </p:blipFill>
        <p:spPr>
          <a:xfrm>
            <a:off x="1571940" y="100029"/>
            <a:ext cx="2637594" cy="514350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1342B92-E5D7-928F-4C66-1075D60B3F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312" y="2284050"/>
            <a:ext cx="605957" cy="238054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B83187B-E546-04F7-F7F6-5671C9855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/>
          <a:stretch/>
        </p:blipFill>
        <p:spPr>
          <a:xfrm>
            <a:off x="250825" y="1009566"/>
            <a:ext cx="1132993" cy="195985"/>
          </a:xfrm>
          <a:prstGeom prst="rect">
            <a:avLst/>
          </a:prstGeom>
        </p:spPr>
      </p:pic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395AB0EC-36F7-05DD-4C10-27652614A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8829" y="1600200"/>
            <a:ext cx="4324346" cy="1700349"/>
          </a:xfrm>
        </p:spPr>
        <p:txBody>
          <a:bodyPr lIns="0" tIns="0" rIns="0" bIns="0"/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6000" b="1" spc="-200" baseline="0">
                <a:solidFill>
                  <a:srgbClr val="1D71B8"/>
                </a:solidFill>
              </a:defRPr>
            </a:lvl1pPr>
            <a:lvl2pPr marL="342900" indent="0">
              <a:buNone/>
              <a:defRPr sz="7000" b="1" spc="-200" baseline="0">
                <a:solidFill>
                  <a:srgbClr val="1D71B8"/>
                </a:solidFill>
              </a:defRPr>
            </a:lvl2pPr>
            <a:lvl3pPr marL="685800" indent="0">
              <a:buNone/>
              <a:defRPr sz="7000" b="1" spc="-200" baseline="0">
                <a:solidFill>
                  <a:srgbClr val="1D71B8"/>
                </a:solidFill>
              </a:defRPr>
            </a:lvl3pPr>
            <a:lvl4pPr marL="1028700" indent="0">
              <a:buNone/>
              <a:defRPr sz="7000" b="1" spc="-200" baseline="0">
                <a:solidFill>
                  <a:srgbClr val="1D71B8"/>
                </a:solidFill>
              </a:defRPr>
            </a:lvl4pPr>
            <a:lvl5pPr marL="1371600" indent="0">
              <a:buNone/>
              <a:defRPr sz="7000" b="1" spc="-200" baseline="0">
                <a:solidFill>
                  <a:srgbClr val="1D71B8"/>
                </a:solidFill>
              </a:defRPr>
            </a:lvl5pPr>
          </a:lstStyle>
          <a:p>
            <a:pPr lvl="0"/>
            <a:r>
              <a:rPr lang="it-IT" dirty="0"/>
              <a:t>Fare clic per modificare </a:t>
            </a:r>
          </a:p>
        </p:txBody>
      </p:sp>
      <p:pic>
        <p:nvPicPr>
          <p:cNvPr id="22" name="Immagine 21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D7AD0962-9258-26AA-829E-1532BA7FE9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68" y="4383773"/>
            <a:ext cx="733600" cy="733600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19F6892-8BF4-FD60-96C8-75C4275107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2170" y="4192238"/>
            <a:ext cx="1242560" cy="275259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700" b="0" i="0" spc="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dirty="0"/>
              <a:t>CONFERENCE </a:t>
            </a:r>
          </a:p>
          <a:p>
            <a:pPr lvl="0"/>
            <a:r>
              <a:rPr lang="it-IT" dirty="0"/>
              <a:t>ORGANIZERS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B4A17999-F0CD-29CE-8ED0-56CAC0491F22}"/>
              </a:ext>
            </a:extLst>
          </p:cNvPr>
          <p:cNvCxnSpPr>
            <a:cxnSpLocks/>
          </p:cNvCxnSpPr>
          <p:nvPr userDrawn="1"/>
        </p:nvCxnSpPr>
        <p:spPr>
          <a:xfrm>
            <a:off x="250825" y="4469509"/>
            <a:ext cx="6635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BC9C233E-AE1B-3061-ED80-EFE7EF5D0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8513" y="3526972"/>
            <a:ext cx="4284662" cy="1132342"/>
          </a:xfrm>
        </p:spPr>
        <p:txBody>
          <a:bodyPr lIns="0" tIns="0" rIns="0" bIns="0"/>
          <a:lstStyle>
            <a:lvl1pPr marL="0" indent="0">
              <a:buNone/>
              <a:defRPr sz="3000" b="1" i="0">
                <a:latin typeface="DM Sans" pitchFamily="2" charset="77"/>
              </a:defRPr>
            </a:lvl1pPr>
            <a:lvl2pPr marL="342900" indent="0">
              <a:buNone/>
              <a:defRPr sz="1500" b="1" i="0">
                <a:latin typeface="DM Sans" pitchFamily="2" charset="77"/>
              </a:defRPr>
            </a:lvl2pPr>
            <a:lvl3pPr marL="685800" indent="0">
              <a:buNone/>
              <a:defRPr sz="1500" b="1" i="0">
                <a:latin typeface="DM Sans" pitchFamily="2" charset="77"/>
              </a:defRPr>
            </a:lvl3pPr>
            <a:lvl4pPr marL="1028700" indent="0">
              <a:buNone/>
              <a:defRPr sz="1500" b="1" i="0">
                <a:latin typeface="DM Sans" pitchFamily="2" charset="77"/>
              </a:defRPr>
            </a:lvl4pPr>
            <a:lvl5pPr marL="1371600" indent="0">
              <a:buNone/>
              <a:defRPr sz="1500" b="1" i="0">
                <a:latin typeface="DM Sans" pitchFamily="2" charset="77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BD1376E-15E7-8D9A-684F-BA599196E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881"/>
          <a:stretch/>
        </p:blipFill>
        <p:spPr>
          <a:xfrm>
            <a:off x="250825" y="229248"/>
            <a:ext cx="1132993" cy="161278"/>
          </a:xfrm>
          <a:prstGeom prst="rect">
            <a:avLst/>
          </a:prstGeom>
        </p:spPr>
      </p:pic>
      <p:pic>
        <p:nvPicPr>
          <p:cNvPr id="4" name="Immagine 3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C4FA8FA0-3B6F-79D6-DE82-224822649AF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42" y="389401"/>
            <a:ext cx="894942" cy="6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tti">
    <p:bg>
      <p:bgPr>
        <a:solidFill>
          <a:srgbClr val="0C1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C6C75C5-5366-CEFC-03F8-73A4AA96F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B831CC-E29C-6CD1-4336-2FF507F75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781"/>
          <a:stretch/>
        </p:blipFill>
        <p:spPr>
          <a:xfrm rot="16200000">
            <a:off x="2000251" y="-2000253"/>
            <a:ext cx="5143500" cy="9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1166813"/>
            <a:ext cx="5726113" cy="1790700"/>
          </a:xfrm>
        </p:spPr>
        <p:txBody>
          <a:bodyPr lIns="0" tIns="0" rIns="0" bIns="0" anchor="t" anchorCtr="0"/>
          <a:lstStyle>
            <a:lvl1pPr algn="l"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3077970"/>
            <a:ext cx="5726113" cy="1509905"/>
          </a:xfrm>
        </p:spPr>
        <p:txBody>
          <a:bodyPr lIns="0" tIns="0" rIns="0" bIns="0" anchor="t" anchorCtr="0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7EFFE9D8-6B31-D400-338E-DA7E89F261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6475" y="0"/>
            <a:ext cx="3057525" cy="514350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538789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rgbClr val="1D7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FB50CA6-171D-1B0C-20B6-4CD28D8D280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166813"/>
            <a:ext cx="5726113" cy="1622261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Inserisci qui</a:t>
            </a:r>
            <a:br>
              <a:rPr lang="it-IT" dirty="0"/>
            </a:br>
            <a:r>
              <a:rPr lang="it-IT" dirty="0"/>
              <a:t>il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0825" y="2392363"/>
            <a:ext cx="5726113" cy="84722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Inserisci qui </a:t>
            </a:r>
          </a:p>
          <a:p>
            <a:pPr lvl="0"/>
            <a:r>
              <a:rPr lang="it-IT" dirty="0"/>
              <a:t>il sottotitolo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3431276"/>
            <a:ext cx="1066673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RELATORE: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2B7AD0-0626-23F8-0A8E-CCF8B713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AF6C38-DF9B-B8CA-2F9C-571CD3435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669448E-5594-9860-55D3-BFD7CF0F5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612" y="3431822"/>
            <a:ext cx="4832350" cy="564445"/>
          </a:xfrm>
        </p:spPr>
        <p:txBody>
          <a:bodyPr lIns="0" tIns="0" rIns="0" bIns="0" anchor="t" anchorCtr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 sz="1400" b="0">
                <a:solidFill>
                  <a:schemeClr val="bg1"/>
                </a:solidFill>
              </a:defRPr>
            </a:lvl2pPr>
            <a:lvl3pPr marL="685800" indent="0">
              <a:buNone/>
              <a:defRPr sz="1400" b="0">
                <a:solidFill>
                  <a:schemeClr val="bg1"/>
                </a:solidFill>
              </a:defRPr>
            </a:lvl3pPr>
            <a:lvl4pPr marL="1028700" indent="0">
              <a:buNone/>
              <a:defRPr sz="1500" b="0">
                <a:solidFill>
                  <a:schemeClr val="bg1"/>
                </a:solidFill>
              </a:defRPr>
            </a:lvl4pPr>
            <a:lvl5pPr marL="1371600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6751285E-2776-E860-25FE-86B2E0F4B477}"/>
              </a:ext>
            </a:extLst>
          </p:cNvPr>
          <p:cNvGrpSpPr/>
          <p:nvPr userDrawn="1"/>
        </p:nvGrpSpPr>
        <p:grpSpPr>
          <a:xfrm>
            <a:off x="162000" y="4687199"/>
            <a:ext cx="2856010" cy="375011"/>
            <a:chOff x="162000" y="4686820"/>
            <a:chExt cx="2856010" cy="375011"/>
          </a:xfrm>
        </p:grpSpPr>
        <p:sp>
          <p:nvSpPr>
            <p:cNvPr id="11" name="Text Placeholder 3">
              <a:extLst>
                <a:ext uri="{FF2B5EF4-FFF2-40B4-BE49-F238E27FC236}">
                  <a16:creationId xmlns:a16="http://schemas.microsoft.com/office/drawing/2014/main" id="{DC3B697B-6102-2826-48F8-0E8D970FCB7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2000" y="4730021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638C45ED-DBAC-B6A2-3918-597F5F1953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8800" y="4686820"/>
              <a:ext cx="1015200" cy="375011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E9CFDD58-8FB9-7E5F-8CF8-39E1D51FD1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1600" y="4863221"/>
              <a:ext cx="926410" cy="130905"/>
            </a:xfrm>
            <a:prstGeom prst="rect">
              <a:avLst/>
            </a:prstGeom>
          </p:spPr>
        </p:pic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D87239A-938A-8860-6B71-B9E06635FEB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286B607-AD60-27D5-A9EA-0E192BB768E9}"/>
              </a:ext>
            </a:extLst>
          </p:cNvPr>
          <p:cNvGrpSpPr/>
          <p:nvPr userDrawn="1"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75DFF8FC-D9A8-C31D-2BD0-3A77FA7F58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8" name="Immagine 17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46F0F6D3-FD02-18F5-9D3E-A73F4BF1F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90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bg>
      <p:bgPr>
        <a:solidFill>
          <a:srgbClr val="1D7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1D272DA-8263-DF84-872F-CD0BB90D3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3527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166813"/>
            <a:ext cx="5726113" cy="1622261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Inserisci qui</a:t>
            </a:r>
            <a:br>
              <a:rPr lang="it-IT" dirty="0"/>
            </a:br>
            <a:r>
              <a:rPr lang="it-IT" dirty="0"/>
              <a:t>il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0825" y="2392363"/>
            <a:ext cx="5726113" cy="84722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Inserisci qui </a:t>
            </a:r>
          </a:p>
          <a:p>
            <a:pPr lvl="0"/>
            <a:r>
              <a:rPr lang="it-IT" dirty="0"/>
              <a:t>il sottotitolo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3431276"/>
            <a:ext cx="1066673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RELATORE: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2B7AD0-0626-23F8-0A8E-CCF8B713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AF6C38-DF9B-B8CA-2F9C-571CD3435E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669448E-5594-9860-55D3-BFD7CF0F5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612" y="3431822"/>
            <a:ext cx="4832350" cy="564445"/>
          </a:xfrm>
        </p:spPr>
        <p:txBody>
          <a:bodyPr lIns="0" tIns="0" rIns="0" bIns="0" anchor="t" anchorCtr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 sz="1400" b="0">
                <a:solidFill>
                  <a:schemeClr val="bg1"/>
                </a:solidFill>
              </a:defRPr>
            </a:lvl2pPr>
            <a:lvl3pPr marL="685800" indent="0">
              <a:buNone/>
              <a:defRPr sz="1400" b="0">
                <a:solidFill>
                  <a:schemeClr val="bg1"/>
                </a:solidFill>
              </a:defRPr>
            </a:lvl3pPr>
            <a:lvl4pPr marL="1028700" indent="0">
              <a:buNone/>
              <a:defRPr sz="1500" b="0">
                <a:solidFill>
                  <a:schemeClr val="bg1"/>
                </a:solidFill>
              </a:defRPr>
            </a:lvl4pPr>
            <a:lvl5pPr marL="1371600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D87239A-938A-8860-6B71-B9E06635FEB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286B607-AD60-27D5-A9EA-0E192BB768E9}"/>
              </a:ext>
            </a:extLst>
          </p:cNvPr>
          <p:cNvGrpSpPr/>
          <p:nvPr userDrawn="1"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75DFF8FC-D9A8-C31D-2BD0-3A77FA7F58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8" name="Immagine 17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46F0F6D3-FD02-18F5-9D3E-A73F4BF1F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19ECD101-A212-2EC2-7ED9-FC3ABEEB5413}"/>
              </a:ext>
            </a:extLst>
          </p:cNvPr>
          <p:cNvGrpSpPr/>
          <p:nvPr userDrawn="1"/>
        </p:nvGrpSpPr>
        <p:grpSpPr>
          <a:xfrm>
            <a:off x="160207" y="4687199"/>
            <a:ext cx="2858274" cy="375637"/>
            <a:chOff x="160207" y="4686820"/>
            <a:chExt cx="2858274" cy="375637"/>
          </a:xfrm>
        </p:grpSpPr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C434CDE9-1BA4-DE23-4F70-B6DE0E0D26D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28614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358A30AA-C731-B8E5-2AA5-1B355DC92A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7841" y="4686820"/>
              <a:ext cx="1016895" cy="375637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682BE03C-D18F-AA8A-2358-92E452446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2071" y="4861789"/>
              <a:ext cx="926410" cy="130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14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5726113" cy="1101725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392364"/>
            <a:ext cx="3532281" cy="219551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0682" y="2392364"/>
            <a:ext cx="3532281" cy="219551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4371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5726113" cy="1101725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392363"/>
            <a:ext cx="4357688" cy="2195511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7C55CBD-22BD-80BB-B90C-CBED35E16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3525" y="0"/>
            <a:ext cx="3800475" cy="51435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50911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n alto + 3 colonn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7C55CBD-22BD-80BB-B90C-CBED35E16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2139950"/>
          </a:xfrm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8642350" cy="973137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63AC3AB-91B4-49E8-DA78-78FA98108D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138" y="2392363"/>
            <a:ext cx="7705725" cy="2195512"/>
          </a:xfrm>
        </p:spPr>
        <p:txBody>
          <a:bodyPr lIns="0" tIns="0" rIns="0" bIns="0" numCol="3"/>
          <a:lstStyle>
            <a:lvl1pPr marL="0" indent="0" algn="l">
              <a:buFont typeface="Arial" panose="020B0604020202020204" pitchFamily="34" charset="0"/>
              <a:buNone/>
              <a:defRPr sz="1100"/>
            </a:lvl1pPr>
            <a:lvl2pPr marL="342900" indent="0" algn="l">
              <a:buFont typeface="Arial" panose="020B0604020202020204" pitchFamily="34" charset="0"/>
              <a:buNone/>
              <a:defRPr sz="1100"/>
            </a:lvl2pPr>
            <a:lvl3pPr marL="685800" indent="0" algn="l">
              <a:buFont typeface="Arial" panose="020B0604020202020204" pitchFamily="34" charset="0"/>
              <a:buNone/>
              <a:defRPr sz="1400"/>
            </a:lvl3pPr>
            <a:lvl4pPr marL="1028700" indent="0" algn="l">
              <a:buFont typeface="Arial" panose="020B0604020202020204" pitchFamily="34" charset="0"/>
              <a:buNone/>
              <a:defRPr sz="1400"/>
            </a:lvl4pPr>
            <a:lvl5pPr marL="1371600" indent="0" algn="l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51458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68807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A39F28F3-FD7C-B812-D0B7-8A73DEB1FC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D71B8">
              <a:alpha val="15000"/>
            </a:srgb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3960813" cy="3421062"/>
          </a:xfrm>
        </p:spPr>
        <p:txBody>
          <a:bodyPr lIns="0" tIns="0" rIns="0" bIns="0" anchor="t" anchorCtr="0"/>
          <a:lstStyle>
            <a:lvl1pPr>
              <a:defRPr sz="20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5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864235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2392364"/>
            <a:ext cx="8642350" cy="2195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117792-2883-2FFA-E9B8-ADDDF7585F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43614"/>
            <a:ext cx="1060323" cy="588236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1C059A17-1475-2C1B-2FFC-14CD1CD7459C}"/>
              </a:ext>
            </a:extLst>
          </p:cNvPr>
          <p:cNvGrpSpPr/>
          <p:nvPr userDrawn="1"/>
        </p:nvGrpSpPr>
        <p:grpSpPr>
          <a:xfrm>
            <a:off x="6872317" y="4650906"/>
            <a:ext cx="2055759" cy="530952"/>
            <a:chOff x="6872317" y="4650906"/>
            <a:chExt cx="2055759" cy="53095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CF301EB-9C92-A6B4-2A4A-F1C081D07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97124" y="4650906"/>
              <a:ext cx="530952" cy="530952"/>
            </a:xfrm>
            <a:prstGeom prst="rect">
              <a:avLst/>
            </a:prstGeom>
          </p:spPr>
        </p:pic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29C50DCD-E480-C68B-4159-CA02D766BF8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CONFERENCE ORGANIZERS</a:t>
              </a:r>
              <a:endParaRPr lang="it-IT" dirty="0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EF16EAC-A3F7-F820-9B86-08CC1F6B3CE1}"/>
              </a:ext>
            </a:extLst>
          </p:cNvPr>
          <p:cNvGrpSpPr/>
          <p:nvPr userDrawn="1"/>
        </p:nvGrpSpPr>
        <p:grpSpPr>
          <a:xfrm>
            <a:off x="160207" y="4687200"/>
            <a:ext cx="2857803" cy="375011"/>
            <a:chOff x="160207" y="4702709"/>
            <a:chExt cx="2857803" cy="375011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7162E242-C8D3-7964-A88C-3D57D5C0C79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45909"/>
              <a:ext cx="1429696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/>
                <a:t>ORGANIZERS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055698CF-98FE-F4CC-921A-0D0ABE57C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8800" y="4702709"/>
              <a:ext cx="1015200" cy="375011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C771EA30-CB2F-CBDE-0581-EA1E86A4F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1600" y="4702709"/>
              <a:ext cx="926410" cy="367255"/>
            </a:xfrm>
            <a:prstGeom prst="rect">
              <a:avLst/>
            </a:prstGeom>
          </p:spPr>
        </p:pic>
      </p:grp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F22FD1F9-807C-C0B9-7E15-7E27305A0CE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59313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SIPCMContentMarking" descr="{&quot;HashCode&quot;:1594512937,&quot;Placement&quot;:&quot;Footer&quot;,&quot;Top&quot;:384.343,&quot;Left&quot;:303.217255,&quot;SlideWidth&quot;:720,&quot;SlideHeight&quot;:405}">
            <a:extLst>
              <a:ext uri="{FF2B5EF4-FFF2-40B4-BE49-F238E27FC236}">
                <a16:creationId xmlns:a16="http://schemas.microsoft.com/office/drawing/2014/main" id="{91C93A90-FD2A-4EA1-A49F-02492128B8B8}"/>
              </a:ext>
            </a:extLst>
          </p:cNvPr>
          <p:cNvSpPr txBox="1"/>
          <p:nvPr userDrawn="1"/>
        </p:nvSpPr>
        <p:spPr>
          <a:xfrm>
            <a:off x="3850859" y="4881156"/>
            <a:ext cx="14422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144919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701" r:id="rId4"/>
    <p:sldLayoutId id="2147483681" r:id="rId5"/>
    <p:sldLayoutId id="2147483699" r:id="rId6"/>
    <p:sldLayoutId id="2147483700" r:id="rId7"/>
    <p:sldLayoutId id="2147483684" r:id="rId8"/>
    <p:sldLayoutId id="2147483683" r:id="rId9"/>
    <p:sldLayoutId id="2147483698" r:id="rId1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7" userDrawn="1">
          <p15:clr>
            <a:srgbClr val="F26B43"/>
          </p15:clr>
        </p15:guide>
        <p15:guide id="3" pos="158" userDrawn="1">
          <p15:clr>
            <a:srgbClr val="F26B43"/>
          </p15:clr>
        </p15:guide>
        <p15:guide id="4" pos="5602" userDrawn="1">
          <p15:clr>
            <a:srgbClr val="F26B43"/>
          </p15:clr>
        </p15:guide>
        <p15:guide id="5" orient="horz" pos="146" userDrawn="1">
          <p15:clr>
            <a:srgbClr val="F26B43"/>
          </p15:clr>
        </p15:guide>
        <p15:guide id="6" orient="horz" pos="3094" userDrawn="1">
          <p15:clr>
            <a:srgbClr val="F26B43"/>
          </p15:clr>
        </p15:guide>
        <p15:guide id="7" pos="2653" userDrawn="1">
          <p15:clr>
            <a:srgbClr val="F26B43"/>
          </p15:clr>
        </p15:guide>
        <p15:guide id="8" orient="horz" pos="1348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orient="horz" pos="531" userDrawn="1">
          <p15:clr>
            <a:srgbClr val="F26B43"/>
          </p15:clr>
        </p15:guide>
        <p15:guide id="12" pos="2903" userDrawn="1">
          <p15:clr>
            <a:srgbClr val="F26B43"/>
          </p15:clr>
        </p15:guide>
        <p15:guide id="13" orient="horz" pos="735" userDrawn="1">
          <p15:clr>
            <a:srgbClr val="F26B43"/>
          </p15:clr>
        </p15:guide>
        <p15:guide id="16" orient="horz" pos="2890" userDrawn="1">
          <p15:clr>
            <a:srgbClr val="F26B43"/>
          </p15:clr>
        </p15:guide>
        <p15:guide id="17" orient="horz" pos="2935" userDrawn="1">
          <p15:clr>
            <a:srgbClr val="F26B43"/>
          </p15:clr>
        </p15:guide>
        <p15:guide id="18" pos="453" userDrawn="1">
          <p15:clr>
            <a:srgbClr val="F26B43"/>
          </p15:clr>
        </p15:guide>
        <p15:guide id="19" pos="5307" userDrawn="1">
          <p15:clr>
            <a:srgbClr val="F26B43"/>
          </p15:clr>
        </p15:guide>
        <p15:guide id="20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dustrialvalvesummi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valvecampus.com/" TargetMode="External"/><Relationship Id="rId5" Type="http://schemas.openxmlformats.org/officeDocument/2006/relationships/hyperlink" Target="mailto:segreteria@valvecampus.com" TargetMode="External"/><Relationship Id="rId4" Type="http://schemas.openxmlformats.org/officeDocument/2006/relationships/hyperlink" Target="https://industrialvalvesummit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F174D2F-A0F4-79C8-E119-E565BE5E0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2109865"/>
            <a:ext cx="4324350" cy="2510246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3200" spc="0" dirty="0">
                <a:latin typeface="Arial"/>
                <a:cs typeface="Arial"/>
              </a:rPr>
              <a:t>Valve </a:t>
            </a:r>
            <a:r>
              <a:rPr lang="en-US" sz="3200" spc="0" dirty="0"/>
              <a:t>Preservation</a:t>
            </a:r>
            <a:r>
              <a:rPr lang="it-IT" sz="3200" spc="0" dirty="0">
                <a:latin typeface="Arial"/>
                <a:cs typeface="Arial"/>
              </a:rPr>
              <a:t> Challenges</a:t>
            </a:r>
            <a:endParaRPr lang="it-IT" sz="1400" b="0" spc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16C57FAC-F0BC-6134-A643-67B193141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170" y="4192238"/>
            <a:ext cx="1242560" cy="275259"/>
          </a:xfrm>
        </p:spPr>
        <p:txBody>
          <a:bodyPr/>
          <a:lstStyle/>
          <a:p>
            <a:pPr lvl="0"/>
            <a:r>
              <a:rPr lang="it-IT" dirty="0"/>
              <a:t>CONFERENCE </a:t>
            </a:r>
          </a:p>
          <a:p>
            <a:pPr lvl="0"/>
            <a:r>
              <a:rPr lang="it-IT" dirty="0"/>
              <a:t>ORGANIZERS</a:t>
            </a:r>
          </a:p>
        </p:txBody>
      </p:sp>
    </p:spTree>
    <p:extLst>
      <p:ext uri="{BB962C8B-B14F-4D97-AF65-F5344CB8AC3E}">
        <p14:creationId xmlns:p14="http://schemas.microsoft.com/office/powerpoint/2010/main" val="284968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32029"/>
            <a:ext cx="5726113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Preservation Cases</a:t>
            </a:r>
          </a:p>
        </p:txBody>
      </p:sp>
      <p:pic>
        <p:nvPicPr>
          <p:cNvPr id="38" name="Content Placeholder 5">
            <a:extLst>
              <a:ext uri="{FF2B5EF4-FFF2-40B4-BE49-F238E27FC236}">
                <a16:creationId xmlns:a16="http://schemas.microsoft.com/office/drawing/2014/main" id="{7C8D6040-9F83-441D-8CA4-663E434BDCE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77" y="2109537"/>
            <a:ext cx="1371600" cy="13716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9585968-37B9-4ED9-80C9-770AA0BD13FA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944" y="3014571"/>
            <a:ext cx="1371600" cy="13716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CB1562A-603E-4713-8379-3CAFB3E0E714}"/>
              </a:ext>
            </a:extLst>
          </p:cNvPr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5011" y="2441594"/>
            <a:ext cx="1371600" cy="1371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479452-B97E-45DD-B65D-3286EC570A0F}"/>
              </a:ext>
            </a:extLst>
          </p:cNvPr>
          <p:cNvSpPr txBox="1"/>
          <p:nvPr/>
        </p:nvSpPr>
        <p:spPr>
          <a:xfrm>
            <a:off x="353861" y="3469538"/>
            <a:ext cx="170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Insufficient corrosion inhibitor on surface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39F94-B4E2-42FE-B938-F4A9A3F8C540}"/>
              </a:ext>
            </a:extLst>
          </p:cNvPr>
          <p:cNvSpPr txBox="1"/>
          <p:nvPr/>
        </p:nvSpPr>
        <p:spPr>
          <a:xfrm>
            <a:off x="3659927" y="2552906"/>
            <a:ext cx="180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Covers &amp; Straps not Complying with Spec.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D1CB06-37B9-4AF4-BC07-74DFDF61C6EE}"/>
              </a:ext>
            </a:extLst>
          </p:cNvPr>
          <p:cNvSpPr txBox="1"/>
          <p:nvPr/>
        </p:nvSpPr>
        <p:spPr>
          <a:xfrm>
            <a:off x="6965994" y="3813194"/>
            <a:ext cx="1709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Improper Packaging</a:t>
            </a:r>
          </a:p>
        </p:txBody>
      </p:sp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FECF2EDC-AFF3-7463-4754-2B17E86C3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973" y="231775"/>
            <a:ext cx="2024202" cy="4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5726113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Root Causes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615A9F-1EB3-14E0-94A3-9CC7B6A5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809077"/>
            <a:ext cx="4209415" cy="219551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600" dirty="0">
                <a:latin typeface="Arial"/>
                <a:cs typeface="Arial"/>
              </a:rPr>
              <a:t>Poor draining and drying  </a:t>
            </a:r>
            <a:endParaRPr lang="en-US" sz="1600" dirty="0"/>
          </a:p>
          <a:p>
            <a:r>
              <a:rPr lang="en-US" sz="1600" dirty="0"/>
              <a:t>Improper inspection after draining and drying</a:t>
            </a:r>
          </a:p>
          <a:p>
            <a:pPr lvl="0"/>
            <a:r>
              <a:rPr lang="en-US" sz="1600" dirty="0">
                <a:latin typeface="Arial"/>
                <a:cs typeface="Arial"/>
              </a:rPr>
              <a:t>Lacking tilting / blowing / drying of valves</a:t>
            </a:r>
          </a:p>
          <a:p>
            <a:pPr lvl="0"/>
            <a:r>
              <a:rPr lang="en-US" sz="1600" dirty="0">
                <a:latin typeface="Arial"/>
                <a:cs typeface="Arial"/>
              </a:rPr>
              <a:t>Valve’s ball is not in full open position</a:t>
            </a:r>
          </a:p>
          <a:p>
            <a:r>
              <a:rPr lang="en-US" sz="1600" dirty="0"/>
              <a:t>Poor water quality, high chlorine content</a:t>
            </a:r>
          </a:p>
          <a:p>
            <a:r>
              <a:rPr lang="en-US" sz="1600" dirty="0">
                <a:latin typeface="Arial"/>
                <a:cs typeface="Arial"/>
              </a:rPr>
              <a:t>Poor procedure for shipment preparation</a:t>
            </a:r>
            <a:endParaRPr lang="en-US" sz="1600" dirty="0">
              <a:cs typeface="Arial"/>
            </a:endParaRPr>
          </a:p>
          <a:p>
            <a:pPr lvl="0"/>
            <a:r>
              <a:rPr lang="en-US" sz="1600" dirty="0"/>
              <a:t>Inadequate packaging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DC03C-DA4D-4865-A17F-30FE0A27AB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72" y="746275"/>
            <a:ext cx="3848067" cy="38416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B0AD98F7-2A13-45FE-882D-AA763150D045}"/>
              </a:ext>
            </a:extLst>
          </p:cNvPr>
          <p:cNvSpPr txBox="1">
            <a:spLocks/>
          </p:cNvSpPr>
          <p:nvPr/>
        </p:nvSpPr>
        <p:spPr>
          <a:xfrm>
            <a:off x="250824" y="1090110"/>
            <a:ext cx="5726113" cy="6021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rgbClr val="316EA9"/>
                </a:solidFill>
              </a:rPr>
              <a:t>Procedure Factors</a:t>
            </a:r>
          </a:p>
        </p:txBody>
      </p:sp>
      <p:pic>
        <p:nvPicPr>
          <p:cNvPr id="5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E58D5FFC-6C5F-4FBF-82DD-0E299529A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973" y="231775"/>
            <a:ext cx="2024202" cy="4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8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3" y="853974"/>
            <a:ext cx="5726113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Root Causes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615A9F-1EB3-14E0-94A3-9CC7B6A5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1" y="1649219"/>
            <a:ext cx="4239895" cy="2195512"/>
          </a:xfr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sz="1600" dirty="0">
                <a:latin typeface="Arial"/>
                <a:cs typeface="Arial"/>
              </a:rPr>
              <a:t>Ignoring the importance of fully draining and drying valves</a:t>
            </a:r>
            <a:endParaRPr lang="en-US" sz="1600" dirty="0"/>
          </a:p>
          <a:p>
            <a:pPr lvl="0"/>
            <a:r>
              <a:rPr lang="en-US" sz="1600" dirty="0"/>
              <a:t>Lack of training and knowledge of specification requirements</a:t>
            </a:r>
          </a:p>
          <a:p>
            <a:r>
              <a:rPr lang="en-US" sz="1600" dirty="0"/>
              <a:t>Poor final inspection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DC03C-DA4D-4865-A17F-30FE0A27AB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312" y="741487"/>
            <a:ext cx="3852863" cy="384638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B0AD98F7-2A13-45FE-882D-AA763150D045}"/>
              </a:ext>
            </a:extLst>
          </p:cNvPr>
          <p:cNvSpPr txBox="1">
            <a:spLocks/>
          </p:cNvSpPr>
          <p:nvPr/>
        </p:nvSpPr>
        <p:spPr>
          <a:xfrm>
            <a:off x="250825" y="1039472"/>
            <a:ext cx="5726113" cy="6021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rgbClr val="316EA9"/>
                </a:solidFill>
                <a:latin typeface="Arial"/>
                <a:cs typeface="Arial"/>
              </a:rPr>
              <a:t>Human </a:t>
            </a:r>
            <a:r>
              <a:rPr lang="it-IT" sz="1800" dirty="0" err="1">
                <a:solidFill>
                  <a:srgbClr val="316EA9"/>
                </a:solidFill>
                <a:latin typeface="Arial"/>
                <a:cs typeface="Arial"/>
              </a:rPr>
              <a:t>Factors</a:t>
            </a:r>
            <a:endParaRPr lang="it-IT" sz="1800" dirty="0" err="1">
              <a:solidFill>
                <a:srgbClr val="316EA9"/>
              </a:solidFill>
            </a:endParaRPr>
          </a:p>
        </p:txBody>
      </p:sp>
      <p:pic>
        <p:nvPicPr>
          <p:cNvPr id="5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97D78107-A203-A4D7-6F9C-712AAFC28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973" y="231775"/>
            <a:ext cx="2024202" cy="4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3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6659"/>
            <a:ext cx="5726113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Recomendations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615A9F-1EB3-14E0-94A3-9CC7B6A5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297680" cy="2356421"/>
          </a:xfrm>
        </p:spPr>
        <p:txBody>
          <a:bodyPr vert="horz" lIns="0" tIns="0" rIns="0" bIns="0" rtlCol="0" anchor="t">
            <a:noAutofit/>
          </a:bodyPr>
          <a:lstStyle/>
          <a:p>
            <a:pPr lvl="0" algn="just"/>
            <a:r>
              <a:rPr lang="en-US" sz="1600" dirty="0"/>
              <a:t>Manufacturers to provide guidelines for valve preservation restoration procedure after receiving inspection at site (un-packaged condition)</a:t>
            </a:r>
          </a:p>
          <a:p>
            <a:pPr algn="just"/>
            <a:r>
              <a:rPr lang="en-US" sz="1600" dirty="0">
                <a:latin typeface="Arial"/>
                <a:cs typeface="Arial"/>
              </a:rPr>
              <a:t>Manufacturers to provide detailed procedure of maintaining the preservation during the stored condition to minimize the need to repeat test prior to site installation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D97684-EBE4-DD0F-79EB-0C2FC7CCB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8513" y="1615123"/>
            <a:ext cx="4206240" cy="219551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r>
              <a:rPr lang="en-US" sz="1600" dirty="0">
                <a:latin typeface="Arial"/>
                <a:cs typeface="Arial"/>
              </a:rPr>
              <a:t>Manufacturer encouraged to evaluate utilization of Volatile Corrosion Inhibitor (VCI) or equivalent for valve storage</a:t>
            </a:r>
            <a:endParaRPr lang="en-US" sz="1600" dirty="0"/>
          </a:p>
          <a:p>
            <a:pPr algn="just"/>
            <a:r>
              <a:rPr lang="en-US" sz="1600" dirty="0">
                <a:latin typeface="Arial"/>
                <a:cs typeface="Arial"/>
              </a:rPr>
              <a:t>Manufacturer to enhance the final inspection procedure to ensure valve preservation is done prior to packing</a:t>
            </a:r>
            <a:endParaRPr lang="en-US" sz="1600" dirty="0">
              <a:cs typeface="Arial"/>
            </a:endParaRPr>
          </a:p>
          <a:p>
            <a:pPr lvl="0" algn="just"/>
            <a:endParaRPr lang="en-US" sz="1600" dirty="0"/>
          </a:p>
        </p:txBody>
      </p:sp>
      <p:pic>
        <p:nvPicPr>
          <p:cNvPr id="5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EF32606C-95A9-1E94-BFB7-283561C44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973" y="231775"/>
            <a:ext cx="2024202" cy="4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62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43" y="842963"/>
            <a:ext cx="5726113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Recomendations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AC26F-BC97-4FE2-B9C6-E97C58C171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483" y="1547020"/>
            <a:ext cx="4163389" cy="2195512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9AD5776-8A9D-4BD6-BD89-D2AF257EA5B2}"/>
              </a:ext>
            </a:extLst>
          </p:cNvPr>
          <p:cNvSpPr txBox="1">
            <a:spLocks/>
          </p:cNvSpPr>
          <p:nvPr/>
        </p:nvSpPr>
        <p:spPr>
          <a:xfrm>
            <a:off x="4907036" y="1294607"/>
            <a:ext cx="3532281" cy="219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457200" algn="l"/>
              </a:tabLst>
            </a:pPr>
            <a:r>
              <a:rPr lang="en-US" sz="1600" b="1" dirty="0">
                <a:solidFill>
                  <a:srgbClr val="1D71B8"/>
                </a:solidFill>
              </a:rPr>
              <a:t>SAEP-385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900BF815-EE85-47CA-97BE-B2793D653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833" y="1600200"/>
            <a:ext cx="4297680" cy="2195512"/>
          </a:xfrm>
        </p:spPr>
        <p:txBody>
          <a:bodyPr/>
          <a:lstStyle/>
          <a:p>
            <a:pPr algn="just"/>
            <a:r>
              <a:rPr lang="en-US" sz="1600" dirty="0"/>
              <a:t>Ensure valves are completely drained and dried after hydrotest</a:t>
            </a:r>
          </a:p>
          <a:p>
            <a:pPr algn="just"/>
            <a:r>
              <a:rPr lang="en-US" sz="1600" dirty="0"/>
              <a:t>Utilize corrosion inhibitor in hydrotest fluid </a:t>
            </a:r>
          </a:p>
          <a:p>
            <a:pPr algn="just"/>
            <a:r>
              <a:rPr lang="en-US" sz="1600" dirty="0"/>
              <a:t>Utilize dry air during valve drying  after hydrotest</a:t>
            </a:r>
          </a:p>
          <a:p>
            <a:pPr algn="just"/>
            <a:r>
              <a:rPr lang="en-US" sz="1600" dirty="0"/>
              <a:t>To include tilting and rotation of valve to drain the valve after hydrotest</a:t>
            </a:r>
          </a:p>
        </p:txBody>
      </p:sp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5C019D15-4120-759C-C317-C248A3A3D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973" y="231775"/>
            <a:ext cx="2024202" cy="4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8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A81CF8-1927-2746-B50E-22B40B820A74}"/>
              </a:ext>
            </a:extLst>
          </p:cNvPr>
          <p:cNvSpPr txBox="1"/>
          <p:nvPr/>
        </p:nvSpPr>
        <p:spPr>
          <a:xfrm>
            <a:off x="249031" y="3965302"/>
            <a:ext cx="2677049" cy="622573"/>
          </a:xfrm>
          <a:prstGeom prst="rect">
            <a:avLst/>
          </a:prstGeom>
          <a:noFill/>
        </p:spPr>
        <p:txBody>
          <a:bodyPr wrap="square" lIns="0" tIns="0" rIns="0" bIns="0" numCol="1" rtlCol="0" anchor="t" anchorCtr="0">
            <a:noAutofit/>
          </a:bodyPr>
          <a:lstStyle/>
          <a:p>
            <a:r>
              <a:rPr lang="it-IT" sz="900" u="sng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ORGANIZING SECRETARIAT</a:t>
            </a:r>
          </a:p>
          <a:p>
            <a:endParaRPr lang="it-IT" sz="9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r>
              <a:rPr lang="it-IT" sz="9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Ph</a:t>
            </a:r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 +39 </a:t>
            </a:r>
            <a:r>
              <a:rPr lang="it-IT" sz="9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035 3230904</a:t>
            </a:r>
          </a:p>
          <a:p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e-mail </a:t>
            </a:r>
            <a:r>
              <a:rPr lang="it-IT" sz="800" b="1" dirty="0">
                <a:solidFill>
                  <a:srgbClr val="5ABAF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info@industrialvalvesummit.com</a:t>
            </a:r>
            <a:endParaRPr lang="it-IT" sz="800" b="1" dirty="0">
              <a:solidFill>
                <a:srgbClr val="5ABA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F8C86833-44DB-FB4C-B90A-0DC045F4E0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0826" y="4660718"/>
            <a:ext cx="2744924" cy="242298"/>
          </a:xfrm>
        </p:spPr>
        <p:txBody>
          <a:bodyPr lIns="0" tIns="0" rIns="0" bIns="0" anchor="b" anchorCtr="0"/>
          <a:lstStyle/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hlinkClick r:id="rId4" tooltip="www.industrialvalvesummi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www.industrialvalvesummit.com</a:t>
            </a:r>
            <a:endParaRPr lang="it-IT" sz="12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233F8D-4B63-D6E3-CF8D-44C1D137B070}"/>
              </a:ext>
            </a:extLst>
          </p:cNvPr>
          <p:cNvSpPr txBox="1"/>
          <p:nvPr/>
        </p:nvSpPr>
        <p:spPr>
          <a:xfrm>
            <a:off x="3218653" y="3965302"/>
            <a:ext cx="3962607" cy="622573"/>
          </a:xfrm>
          <a:prstGeom prst="rect">
            <a:avLst/>
          </a:prstGeom>
          <a:noFill/>
        </p:spPr>
        <p:txBody>
          <a:bodyPr wrap="square" lIns="0" tIns="0" rIns="0" bIns="0" numCol="1" rtlCol="0" anchor="t" anchorCtr="0">
            <a:noAutofit/>
          </a:bodyPr>
          <a:lstStyle/>
          <a:p>
            <a:r>
              <a:rPr lang="it-IT" sz="900" u="sng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CONFERENCE ORGANIZERS</a:t>
            </a:r>
          </a:p>
          <a:p>
            <a:endParaRPr lang="it-IT" sz="9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r>
              <a:rPr lang="it-IT" sz="9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Ph</a:t>
            </a:r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 +39 </a:t>
            </a:r>
            <a:r>
              <a:rPr lang="it-IT" sz="9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3474908420</a:t>
            </a:r>
          </a:p>
          <a:p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e-mail </a:t>
            </a:r>
            <a:r>
              <a:rPr lang="it-IT" sz="800" b="1" dirty="0">
                <a:solidFill>
                  <a:srgbClr val="5ABAF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segreteria@valvecampus.com</a:t>
            </a:r>
            <a:endParaRPr lang="it-IT" sz="800" b="1" dirty="0">
              <a:solidFill>
                <a:srgbClr val="5ABA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id="{7A8CF7F8-04F7-A07B-DC2D-A3A30384A482}"/>
              </a:ext>
            </a:extLst>
          </p:cNvPr>
          <p:cNvSpPr txBox="1">
            <a:spLocks/>
          </p:cNvSpPr>
          <p:nvPr/>
        </p:nvSpPr>
        <p:spPr>
          <a:xfrm>
            <a:off x="3232014" y="4659313"/>
            <a:ext cx="2744924" cy="2422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200" b="1" dirty="0">
                <a:solidFill>
                  <a:schemeClr val="bg1"/>
                </a:solidFill>
                <a:hlinkClick r:id="rId6" tooltip="www.industrialvalvesummi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www.valvecampus.com</a:t>
            </a:r>
            <a:endParaRPr lang="it-IT" sz="12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Segnaposto testo 7">
            <a:extLst>
              <a:ext uri="{FF2B5EF4-FFF2-40B4-BE49-F238E27FC236}">
                <a16:creationId xmlns:a16="http://schemas.microsoft.com/office/drawing/2014/main" id="{AF6F1220-1809-0FC9-106B-9E2CE8B029A5}"/>
              </a:ext>
            </a:extLst>
          </p:cNvPr>
          <p:cNvSpPr txBox="1">
            <a:spLocks/>
          </p:cNvSpPr>
          <p:nvPr/>
        </p:nvSpPr>
        <p:spPr>
          <a:xfrm>
            <a:off x="252567" y="1909675"/>
            <a:ext cx="3959071" cy="705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u="sng" dirty="0">
                <a:solidFill>
                  <a:schemeClr val="bg1"/>
                </a:solidFill>
                <a:latin typeface="Arial"/>
                <a:cs typeface="Arial"/>
              </a:rPr>
              <a:t>Thank </a:t>
            </a:r>
            <a:r>
              <a:rPr lang="it-IT" b="1" u="sng" dirty="0" err="1">
                <a:solidFill>
                  <a:schemeClr val="bg1"/>
                </a:solidFill>
                <a:latin typeface="Arial"/>
                <a:cs typeface="Arial"/>
              </a:rPr>
              <a:t>you</a:t>
            </a:r>
            <a:endParaRPr lang="it-IT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9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EEFAC-B87D-48F6-D21D-02E165BC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66814"/>
            <a:ext cx="5726113" cy="12255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3200" spc="0" dirty="0">
                <a:latin typeface="Arial"/>
                <a:cs typeface="Arial"/>
              </a:rPr>
              <a:t>Valve </a:t>
            </a:r>
            <a:r>
              <a:rPr lang="en-US" sz="3200" spc="0" dirty="0"/>
              <a:t>Preservation</a:t>
            </a:r>
            <a:r>
              <a:rPr lang="it-IT" sz="3200" spc="0" dirty="0">
                <a:latin typeface="Arial"/>
                <a:cs typeface="Arial"/>
              </a:rPr>
              <a:t> Challenges</a:t>
            </a:r>
            <a:endParaRPr lang="it-IT" sz="1400" b="0" spc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ADA74F-B2EE-695A-A3F5-C0368D73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3333441"/>
            <a:ext cx="1066673" cy="273844"/>
          </a:xfrm>
        </p:spPr>
        <p:txBody>
          <a:bodyPr/>
          <a:lstStyle/>
          <a:p>
            <a:r>
              <a:rPr lang="it-IT" dirty="0"/>
              <a:t>Speaker: 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02101DC7-1DBB-4FF0-3502-EE3388345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0204" y="3355926"/>
            <a:ext cx="5283281" cy="563563"/>
          </a:xfrm>
        </p:spPr>
        <p:txBody>
          <a:bodyPr/>
          <a:lstStyle/>
          <a:p>
            <a:pPr marL="0" indent="0" defTabSz="91417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/>
                <a:cs typeface="Arial"/>
              </a:rPr>
              <a:t>Salam </a:t>
            </a:r>
            <a:r>
              <a:rPr lang="en-US" dirty="0" err="1">
                <a:latin typeface="Arial"/>
                <a:cs typeface="Arial"/>
              </a:rPr>
              <a:t>Alsowaidan</a:t>
            </a:r>
            <a:r>
              <a:rPr lang="en-US" dirty="0">
                <a:latin typeface="Arial"/>
                <a:cs typeface="Arial"/>
              </a:rPr>
              <a:t> | Chief Representative Aramco Europe - Italy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1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32029"/>
            <a:ext cx="5726113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Outline</a:t>
            </a:r>
          </a:p>
        </p:txBody>
      </p:sp>
      <p:sp>
        <p:nvSpPr>
          <p:cNvPr id="56" name="Segnaposto contenuto 2">
            <a:extLst>
              <a:ext uri="{FF2B5EF4-FFF2-40B4-BE49-F238E27FC236}">
                <a16:creationId xmlns:a16="http://schemas.microsoft.com/office/drawing/2014/main" id="{C6E21F42-D58B-4D59-964B-25FBBF879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8222615" cy="2195512"/>
          </a:xfr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sz="1600" dirty="0">
                <a:latin typeface="Arial"/>
                <a:cs typeface="Arial"/>
              </a:rPr>
              <a:t>Equipment Deficiencies Report (EDR) Process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Deficiencies Statistics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Preservation Deficiencies Cases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>
                <a:latin typeface="Arial"/>
                <a:cs typeface="Arial"/>
              </a:rPr>
              <a:t>Recommendations</a:t>
            </a:r>
            <a:endParaRPr lang="en-US" sz="1600" dirty="0">
              <a:cs typeface="Arial"/>
            </a:endParaRPr>
          </a:p>
        </p:txBody>
      </p:sp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0D308BB7-C225-A7FB-210C-5132689A0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973" y="231775"/>
            <a:ext cx="2024202" cy="4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6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5726113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EDR Proceess</a:t>
            </a:r>
          </a:p>
        </p:txBody>
      </p:sp>
      <p:sp>
        <p:nvSpPr>
          <p:cNvPr id="56" name="Segnaposto contenuto 2">
            <a:extLst>
              <a:ext uri="{FF2B5EF4-FFF2-40B4-BE49-F238E27FC236}">
                <a16:creationId xmlns:a16="http://schemas.microsoft.com/office/drawing/2014/main" id="{C6E21F42-D58B-4D59-964B-25FBBF879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8222615" cy="2195512"/>
          </a:xfrm>
        </p:spPr>
        <p:txBody>
          <a:bodyPr vert="horz" lIns="0" tIns="0" rIns="0" bIns="0" rtlCol="0" anchor="t">
            <a:noAutofit/>
          </a:bodyPr>
          <a:lstStyle/>
          <a:p>
            <a:pPr marL="0" lvl="0" indent="0" algn="just" defTabSz="91417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600" b="1" dirty="0"/>
              <a:t>Definition:</a:t>
            </a:r>
          </a:p>
          <a:p>
            <a:pPr marL="0" indent="0" algn="just" defTabSz="91417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600" dirty="0">
                <a:latin typeface="Arial"/>
                <a:cs typeface="Arial"/>
              </a:rPr>
              <a:t>Equipment Deficiency Report (EDR) is an SAP report established at the end of 2001, documenting purchased inspectable material received at site and found deficient due to manufacturing or transportation issues.</a:t>
            </a:r>
          </a:p>
          <a:p>
            <a:pPr marL="0" lvl="0" indent="0" algn="just" defTabSz="91417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600" b="1" dirty="0">
              <a:cs typeface="Arial" charset="0"/>
            </a:endParaRPr>
          </a:p>
          <a:p>
            <a:pPr marL="0" lvl="0" indent="0" algn="just" defTabSz="91417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600" b="1" dirty="0"/>
              <a:t>Objective:</a:t>
            </a:r>
          </a:p>
          <a:p>
            <a:pPr marL="0" lvl="0" indent="0" algn="just" defTabSz="914173">
              <a:lnSpc>
                <a:spcPct val="100000"/>
              </a:lnSpc>
              <a:spcBef>
                <a:spcPts val="0"/>
              </a:spcBef>
              <a:buSzPct val="90000"/>
              <a:buNone/>
              <a:defRPr/>
            </a:pPr>
            <a:r>
              <a:rPr lang="en-US" sz="1600" dirty="0"/>
              <a:t>To take effective corrective action &amp; to ensure that reporting, investigation, and documentation of equipment deficiencies are handled consistently (SAEP-380 :Equipment Deficiency Report</a:t>
            </a:r>
            <a:r>
              <a:rPr lang="en-US" sz="1600" dirty="0">
                <a:cs typeface="Arial" charset="0"/>
              </a:rPr>
              <a:t>)</a:t>
            </a:r>
          </a:p>
        </p:txBody>
      </p:sp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EA969F8E-890B-B5D9-C806-EC595EDFB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973" y="231775"/>
            <a:ext cx="2024202" cy="4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9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5726113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EDR Proceess</a:t>
            </a:r>
          </a:p>
        </p:txBody>
      </p:sp>
      <p:sp>
        <p:nvSpPr>
          <p:cNvPr id="56" name="Segnaposto contenuto 2">
            <a:extLst>
              <a:ext uri="{FF2B5EF4-FFF2-40B4-BE49-F238E27FC236}">
                <a16:creationId xmlns:a16="http://schemas.microsoft.com/office/drawing/2014/main" id="{C6E21F42-D58B-4D59-964B-25FBBF879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248" y="1600200"/>
            <a:ext cx="8222615" cy="2195512"/>
          </a:xfrm>
        </p:spPr>
        <p:txBody>
          <a:bodyPr vert="horz" lIns="0" tIns="0" rIns="0" bIns="0" rtlCol="0" anchor="t">
            <a:noAutofit/>
          </a:bodyPr>
          <a:lstStyle/>
          <a:p>
            <a:pPr marL="0" lvl="0" indent="0">
              <a:buNone/>
            </a:pPr>
            <a:r>
              <a:rPr lang="en-US" sz="1600" b="1" dirty="0"/>
              <a:t>Scope:</a:t>
            </a:r>
          </a:p>
          <a:p>
            <a:pPr marL="0" lvl="0" indent="0">
              <a:buNone/>
            </a:pPr>
            <a:r>
              <a:rPr lang="en-US" sz="1600" dirty="0"/>
              <a:t>Purchased Inspectable material:</a:t>
            </a:r>
          </a:p>
          <a:p>
            <a:pPr lvl="1"/>
            <a:r>
              <a:rPr lang="en-US" sz="1300" dirty="0"/>
              <a:t>Arrived at site with deficiency(</a:t>
            </a:r>
            <a:r>
              <a:rPr lang="en-US" sz="1300" dirty="0" err="1"/>
              <a:t>ies</a:t>
            </a:r>
            <a:r>
              <a:rPr lang="en-US" sz="1300" dirty="0"/>
              <a:t>).</a:t>
            </a:r>
          </a:p>
          <a:p>
            <a:pPr lvl="1"/>
            <a:r>
              <a:rPr lang="en-US" sz="1300" dirty="0">
                <a:latin typeface="Arial"/>
                <a:cs typeface="Arial"/>
              </a:rPr>
              <a:t>Failed prematurely after deployment</a:t>
            </a:r>
          </a:p>
          <a:p>
            <a:pPr marL="0" lvl="0" indent="0">
              <a:buNone/>
            </a:pPr>
            <a:r>
              <a:rPr lang="en-US" sz="1600" b="1" dirty="0"/>
              <a:t>Advantages:</a:t>
            </a:r>
          </a:p>
          <a:p>
            <a:pPr lvl="1"/>
            <a:r>
              <a:rPr lang="en-US" sz="1300" dirty="0">
                <a:latin typeface="Arial"/>
                <a:cs typeface="Arial"/>
              </a:rPr>
              <a:t>Report manufacturing deficiencies</a:t>
            </a:r>
          </a:p>
          <a:p>
            <a:pPr lvl="1"/>
            <a:r>
              <a:rPr lang="en-US" sz="1300" dirty="0">
                <a:latin typeface="Arial"/>
                <a:cs typeface="Arial"/>
              </a:rPr>
              <a:t>Identify root cause(s)</a:t>
            </a:r>
          </a:p>
          <a:p>
            <a:pPr lvl="1"/>
            <a:r>
              <a:rPr lang="en-US" sz="1300" dirty="0">
                <a:latin typeface="Arial"/>
                <a:cs typeface="Arial"/>
              </a:rPr>
              <a:t>Determine &amp; implement corrective actions to avoid recurrence. </a:t>
            </a:r>
            <a:endParaRPr lang="en-US" sz="1300" dirty="0">
              <a:cs typeface="Arial"/>
            </a:endParaRPr>
          </a:p>
          <a:p>
            <a:pPr lvl="1"/>
            <a:r>
              <a:rPr lang="en-US" sz="1300" dirty="0">
                <a:latin typeface="Arial"/>
                <a:cs typeface="Arial"/>
              </a:rPr>
              <a:t>Measure and evaluate quality management system effectiveness (manufacturers, inspection agency)</a:t>
            </a:r>
          </a:p>
          <a:p>
            <a:pPr lvl="1"/>
            <a:r>
              <a:rPr lang="en-US" sz="1300" dirty="0">
                <a:latin typeface="Arial"/>
                <a:cs typeface="Arial"/>
              </a:rPr>
              <a:t>Identify continual improvement of the quality management system</a:t>
            </a:r>
          </a:p>
        </p:txBody>
      </p:sp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A913EB42-002C-7177-C209-853E7B1DE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973" y="231775"/>
            <a:ext cx="2024202" cy="4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1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2866079-EC82-46AD-8D77-A78EB7DDEA1E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202512" y="2058769"/>
            <a:ext cx="7" cy="1859578"/>
          </a:xfrm>
          <a:prstGeom prst="straightConnector1">
            <a:avLst/>
          </a:prstGeom>
          <a:ln w="28575">
            <a:solidFill>
              <a:srgbClr val="316E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52807"/>
            <a:ext cx="5726113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EDR Proceess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493DC7-8A33-4CF8-9FDD-7F195B0D6829}"/>
              </a:ext>
            </a:extLst>
          </p:cNvPr>
          <p:cNvGrpSpPr/>
          <p:nvPr/>
        </p:nvGrpSpPr>
        <p:grpSpPr>
          <a:xfrm>
            <a:off x="827941" y="1436977"/>
            <a:ext cx="7046936" cy="2967998"/>
            <a:chOff x="1143000" y="1370088"/>
            <a:chExt cx="5119014" cy="2931124"/>
          </a:xfrm>
          <a:effectLst/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1ED3CDF-B6D0-4F47-AE0D-691ECEDA86AF}"/>
                </a:ext>
              </a:extLst>
            </p:cNvPr>
            <p:cNvSpPr/>
            <p:nvPr/>
          </p:nvSpPr>
          <p:spPr>
            <a:xfrm>
              <a:off x="1145163" y="1370088"/>
              <a:ext cx="1992707" cy="614067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316EA9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316EA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Equipment Deficiency Report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C7BAE24-0558-4016-A283-7AF91287CF42}"/>
                </a:ext>
              </a:extLst>
            </p:cNvPr>
            <p:cNvSpPr/>
            <p:nvPr/>
          </p:nvSpPr>
          <p:spPr>
            <a:xfrm>
              <a:off x="1143000" y="2108838"/>
              <a:ext cx="1992707" cy="609599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316EA9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16EA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Initiation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D5BC360-C763-463E-9684-17BEEEE4AD79}"/>
                </a:ext>
              </a:extLst>
            </p:cNvPr>
            <p:cNvSpPr/>
            <p:nvPr/>
          </p:nvSpPr>
          <p:spPr>
            <a:xfrm>
              <a:off x="1143721" y="2863320"/>
              <a:ext cx="1992707" cy="609599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316EA9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16EA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Investigation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16EA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16EA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16EA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16EA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remedial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16EA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16EA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50A3467-94DD-4F48-B580-751176BF29CB}"/>
                </a:ext>
              </a:extLst>
            </p:cNvPr>
            <p:cNvSpPr/>
            <p:nvPr/>
          </p:nvSpPr>
          <p:spPr>
            <a:xfrm>
              <a:off x="1144443" y="3625263"/>
              <a:ext cx="1992707" cy="609599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316EA9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16EA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Completion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6D222B-6120-4D6E-BDE0-9230E97DE24B}"/>
                </a:ext>
              </a:extLst>
            </p:cNvPr>
            <p:cNvSpPr/>
            <p:nvPr/>
          </p:nvSpPr>
          <p:spPr>
            <a:xfrm>
              <a:off x="3401914" y="2179426"/>
              <a:ext cx="2784927" cy="41045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marR="0" lvl="0" indent="-285750" algn="l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Originator initiate EDR </a:t>
              </a:r>
            </a:p>
            <a:p>
              <a:pPr marL="285750" marR="0" lvl="0" indent="-285750" algn="l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EDR coordinator review / assign task to QME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36CA03-F038-46EF-84B8-4794649788B7}"/>
                </a:ext>
              </a:extLst>
            </p:cNvPr>
            <p:cNvSpPr/>
            <p:nvPr/>
          </p:nvSpPr>
          <p:spPr>
            <a:xfrm>
              <a:off x="3401914" y="2768650"/>
              <a:ext cx="2784927" cy="85495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marR="0" lvl="0" indent="-285750" algn="l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QME investigation</a:t>
              </a:r>
            </a:p>
            <a:p>
              <a:pPr marL="285750" marR="0" lvl="0" indent="-285750" algn="l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Corrective actions</a:t>
              </a:r>
            </a:p>
            <a:p>
              <a:pPr marL="285750" marR="0" lvl="0" indent="-285750" algn="l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Evaluate vendor/escalate issue</a:t>
              </a:r>
            </a:p>
            <a:p>
              <a:pPr marL="285750" marR="0" lvl="0" indent="-285750" algn="l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Feedback</a:t>
              </a:r>
              <a:r>
                <a:rPr kumimoji="0" lang="en-US" sz="105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reviewed by </a:t>
              </a:r>
              <a:r>
                <a:rPr kumimoji="0" lang="en-US" sz="105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EDR</a:t>
              </a:r>
              <a:r>
                <a:rPr kumimoji="0" lang="en-US" sz="105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coordinator</a:t>
              </a:r>
              <a:endParaRPr lang="en-US" sz="105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204D7E-8AA3-418F-A211-94D271B558CC}"/>
                </a:ext>
              </a:extLst>
            </p:cNvPr>
            <p:cNvSpPr/>
            <p:nvPr/>
          </p:nvSpPr>
          <p:spPr>
            <a:xfrm>
              <a:off x="3401914" y="3691613"/>
              <a:ext cx="2843567" cy="60959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marR="0" lvl="0" indent="-342900" algn="l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EDR will be closed</a:t>
              </a:r>
            </a:p>
            <a:p>
              <a:pPr marL="342900" marR="0" lvl="0" indent="-342900" algn="l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Interested parties are notified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F8B9F78-677F-4D9A-9AE5-2217F3299F8F}"/>
                </a:ext>
              </a:extLst>
            </p:cNvPr>
            <p:cNvSpPr/>
            <p:nvPr/>
          </p:nvSpPr>
          <p:spPr>
            <a:xfrm>
              <a:off x="4088963" y="1370088"/>
              <a:ext cx="2173051" cy="614067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316E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lvl="0" algn="ctr" defTabSz="914173">
                <a:defRPr/>
              </a:pPr>
              <a:r>
                <a:rPr lang="en-US" sz="1200" dirty="0">
                  <a:solidFill>
                    <a:srgbClr val="316EA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Defective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16EA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Material</a:t>
              </a:r>
              <a:r>
                <a:rPr lang="en-US" sz="1200" dirty="0">
                  <a:solidFill>
                    <a:srgbClr val="316EA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Prematurely Failure 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16E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31AB59-6465-4C4C-85E2-1D50CDFE78A9}"/>
              </a:ext>
            </a:extLst>
          </p:cNvPr>
          <p:cNvCxnSpPr>
            <a:cxnSpLocks/>
            <a:stCxn id="14" idx="1"/>
            <a:endCxn id="7" idx="3"/>
          </p:cNvCxnSpPr>
          <p:nvPr/>
        </p:nvCxnSpPr>
        <p:spPr>
          <a:xfrm flipH="1">
            <a:off x="3574119" y="1747873"/>
            <a:ext cx="1309293" cy="0"/>
          </a:xfrm>
          <a:prstGeom prst="straightConnector1">
            <a:avLst/>
          </a:prstGeom>
          <a:ln w="28575">
            <a:solidFill>
              <a:srgbClr val="316E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0984DED7-6C42-5C9C-4EED-C9E3A1094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973" y="231775"/>
            <a:ext cx="2024202" cy="4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0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6778625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Deficiencies</a:t>
            </a:r>
            <a:r>
              <a:rPr lang="it-IT" sz="2800" dirty="0"/>
              <a:t> Statistics</a:t>
            </a: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F8C0B6BA-DF7F-44EB-A220-94EE7BE90C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160771"/>
              </p:ext>
            </p:extLst>
          </p:nvPr>
        </p:nvGraphicFramePr>
        <p:xfrm>
          <a:off x="262322" y="1600200"/>
          <a:ext cx="4506410" cy="2566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C7878EE5-A35A-44D7-9D54-8EAFEE280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069211"/>
              </p:ext>
            </p:extLst>
          </p:nvPr>
        </p:nvGraphicFramePr>
        <p:xfrm>
          <a:off x="4768732" y="1600200"/>
          <a:ext cx="4124443" cy="2566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3C9418E4-0E66-F6F3-0962-ECE74082C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973" y="231775"/>
            <a:ext cx="2024202" cy="4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72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24714"/>
            <a:ext cx="5726113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Preservation Cases</a:t>
            </a:r>
          </a:p>
        </p:txBody>
      </p:sp>
      <p:pic>
        <p:nvPicPr>
          <p:cNvPr id="46" name="Content Placeholder 5">
            <a:extLst>
              <a:ext uri="{FF2B5EF4-FFF2-40B4-BE49-F238E27FC236}">
                <a16:creationId xmlns:a16="http://schemas.microsoft.com/office/drawing/2014/main" id="{4E10AD59-EEA7-4EC1-B6EB-F6F42A68671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673" y="3152758"/>
            <a:ext cx="1371600" cy="13716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C6EACE9-24A0-4D1B-90EE-24D50CFCC1E4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673" y="1698107"/>
            <a:ext cx="1371600" cy="13716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220D973-F580-4D9A-A5FE-BB4CE2C7D753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276" y="1698107"/>
            <a:ext cx="1371600" cy="137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B8B271-3BFF-45B5-81E7-754FB0DF0DF5}"/>
              </a:ext>
            </a:extLst>
          </p:cNvPr>
          <p:cNvSpPr txBox="1"/>
          <p:nvPr/>
        </p:nvSpPr>
        <p:spPr>
          <a:xfrm>
            <a:off x="3929652" y="36953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17BD5-59DC-4B97-B6C5-B1C902760225}"/>
              </a:ext>
            </a:extLst>
          </p:cNvPr>
          <p:cNvSpPr txBox="1"/>
          <p:nvPr/>
        </p:nvSpPr>
        <p:spPr>
          <a:xfrm>
            <a:off x="7276270" y="3136957"/>
            <a:ext cx="140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Residual Test Fluid Remaining in Valves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DA00D9-DDE0-4A18-B7A4-277B861F4472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48" y="1964624"/>
            <a:ext cx="1371600" cy="1371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718899-A56A-4B17-A4F8-C8B1A988BAED}"/>
              </a:ext>
            </a:extLst>
          </p:cNvPr>
          <p:cNvSpPr txBox="1"/>
          <p:nvPr/>
        </p:nvSpPr>
        <p:spPr>
          <a:xfrm>
            <a:off x="434817" y="3362946"/>
            <a:ext cx="148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Corrosion of a 16” ball which was tested with untreated water</a:t>
            </a:r>
          </a:p>
        </p:txBody>
      </p:sp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FBB53053-DFF7-4209-A428-52B4E83AECD2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43852" y="3194251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9A1F50-A738-415F-BAFB-91EBA7F9BB86}"/>
              </a:ext>
            </a:extLst>
          </p:cNvPr>
          <p:cNvSpPr txBox="1"/>
          <p:nvPr/>
        </p:nvSpPr>
        <p:spPr>
          <a:xfrm>
            <a:off x="3243852" y="2282292"/>
            <a:ext cx="148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Water with high chloride content caused pitting corrosion</a:t>
            </a:r>
          </a:p>
        </p:txBody>
      </p:sp>
      <p:pic>
        <p:nvPicPr>
          <p:cNvPr id="5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DDAAC2D0-9D62-3B91-7341-34329E9AC3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8973" y="231775"/>
            <a:ext cx="2024202" cy="4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6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56" y="842963"/>
            <a:ext cx="5726113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Preservation Cases</a:t>
            </a:r>
          </a:p>
        </p:txBody>
      </p:sp>
      <p:pic>
        <p:nvPicPr>
          <p:cNvPr id="10" name="Picture 2" descr="D40-MOV-072">
            <a:extLst>
              <a:ext uri="{FF2B5EF4-FFF2-40B4-BE49-F238E27FC236}">
                <a16:creationId xmlns:a16="http://schemas.microsoft.com/office/drawing/2014/main" id="{10F57E96-AE24-4CB6-93C8-4FE6110ECE49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976" y="2160476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94A00D-A57B-4D0E-905B-A7F08D6B9B64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907" y="2158114"/>
            <a:ext cx="1371600" cy="137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7041B8-EADE-40E2-BBD3-13EE0555327A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201" y="2158114"/>
            <a:ext cx="1371600" cy="137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C56EA4-C99A-45B5-9357-19DB7262932F}"/>
              </a:ext>
            </a:extLst>
          </p:cNvPr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1613" y="2158114"/>
            <a:ext cx="1371600" cy="1371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554D58-CDAD-4591-8738-609C6B127ECE}"/>
              </a:ext>
            </a:extLst>
          </p:cNvPr>
          <p:cNvSpPr txBox="1"/>
          <p:nvPr/>
        </p:nvSpPr>
        <p:spPr>
          <a:xfrm>
            <a:off x="1546976" y="3602929"/>
            <a:ext cx="59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Valves Arr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ving at Site, Still Containing Hydrostatic Test Liquid</a:t>
            </a:r>
          </a:p>
        </p:txBody>
      </p:sp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ED51E925-FFA6-BE59-188B-648BDF3B7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8973" y="231775"/>
            <a:ext cx="2024202" cy="4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28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i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71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A79C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1198</TotalTime>
  <Words>494</Words>
  <Application>Microsoft Office PowerPoint</Application>
  <PresentationFormat>Presentazione su schermo (16:9)</PresentationFormat>
  <Paragraphs>95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DM Sans</vt:lpstr>
      <vt:lpstr>Helvetica Neue</vt:lpstr>
      <vt:lpstr>Tema di Office</vt:lpstr>
      <vt:lpstr>Presentazione standard di PowerPoint</vt:lpstr>
      <vt:lpstr>Valve Preservation Challenges</vt:lpstr>
      <vt:lpstr>Outline</vt:lpstr>
      <vt:lpstr>EDR Proceess</vt:lpstr>
      <vt:lpstr>EDR Proceess</vt:lpstr>
      <vt:lpstr>EDR Proceess</vt:lpstr>
      <vt:lpstr>Deficiencies Statistics</vt:lpstr>
      <vt:lpstr>Preservation Cases</vt:lpstr>
      <vt:lpstr>Preservation Cases</vt:lpstr>
      <vt:lpstr>Preservation Cases</vt:lpstr>
      <vt:lpstr>Root Causes</vt:lpstr>
      <vt:lpstr>Root Causes</vt:lpstr>
      <vt:lpstr>Recomendations</vt:lpstr>
      <vt:lpstr>Recomendations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 Semperboni</dc:creator>
  <cp:lastModifiedBy>Veniero Facchetti</cp:lastModifiedBy>
  <cp:revision>179</cp:revision>
  <dcterms:created xsi:type="dcterms:W3CDTF">2023-01-25T08:25:49Z</dcterms:created>
  <dcterms:modified xsi:type="dcterms:W3CDTF">2024-05-08T17:51:06Z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51d28bb-673a-4440-99ce-97b78d6ebe05_Enabled">
    <vt:lpwstr>true</vt:lpwstr>
  </property>
  <property fmtid="{D5CDD505-2E9C-101B-9397-08002B2CF9AE}" pid="3" name="MSIP_Label_f51d28bb-673a-4440-99ce-97b78d6ebe05_SetDate">
    <vt:lpwstr>2024-04-19T05:50:41Z</vt:lpwstr>
  </property>
  <property fmtid="{D5CDD505-2E9C-101B-9397-08002B2CF9AE}" pid="4" name="MSIP_Label_f51d28bb-673a-4440-99ce-97b78d6ebe05_Method">
    <vt:lpwstr>Standard</vt:lpwstr>
  </property>
  <property fmtid="{D5CDD505-2E9C-101B-9397-08002B2CF9AE}" pid="5" name="MSIP_Label_f51d28bb-673a-4440-99ce-97b78d6ebe05_Name">
    <vt:lpwstr>G-CGU</vt:lpwstr>
  </property>
  <property fmtid="{D5CDD505-2E9C-101B-9397-08002B2CF9AE}" pid="6" name="MSIP_Label_f51d28bb-673a-4440-99ce-97b78d6ebe05_SiteId">
    <vt:lpwstr>1ba96001-94f4-4b33-87f4-2213d364791f</vt:lpwstr>
  </property>
  <property fmtid="{D5CDD505-2E9C-101B-9397-08002B2CF9AE}" pid="7" name="MSIP_Label_f51d28bb-673a-4440-99ce-97b78d6ebe05_ActionId">
    <vt:lpwstr>37d074f9-c591-4fcd-804c-d91a7aca25c3</vt:lpwstr>
  </property>
  <property fmtid="{D5CDD505-2E9C-101B-9397-08002B2CF9AE}" pid="8" name="MSIP_Label_f51d28bb-673a-4440-99ce-97b78d6ebe05_ContentBits">
    <vt:lpwstr>2</vt:lpwstr>
  </property>
  <property fmtid="{D5CDD505-2E9C-101B-9397-08002B2CF9AE}" pid="9" name="Classification">
    <vt:lpwstr>Company General Use</vt:lpwstr>
  </property>
</Properties>
</file>