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8"/>
  </p:notesMasterIdLst>
  <p:handoutMasterIdLst>
    <p:handoutMasterId r:id="rId29"/>
  </p:handoutMasterIdLst>
  <p:sldIdLst>
    <p:sldId id="327" r:id="rId2"/>
    <p:sldId id="324" r:id="rId3"/>
    <p:sldId id="329" r:id="rId4"/>
    <p:sldId id="311" r:id="rId5"/>
    <p:sldId id="328" r:id="rId6"/>
    <p:sldId id="330" r:id="rId7"/>
    <p:sldId id="343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1" r:id="rId17"/>
    <p:sldId id="340" r:id="rId18"/>
    <p:sldId id="342" r:id="rId19"/>
    <p:sldId id="344" r:id="rId20"/>
    <p:sldId id="347" r:id="rId21"/>
    <p:sldId id="346" r:id="rId22"/>
    <p:sldId id="345" r:id="rId23"/>
    <p:sldId id="352" r:id="rId24"/>
    <p:sldId id="351" r:id="rId25"/>
    <p:sldId id="350" r:id="rId26"/>
    <p:sldId id="322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B7C93B-CF00-4072-B9AC-FB1C3984C47E}" v="3" dt="2024-05-08T11:16:30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Heald" userId="e1c121f5-2968-4240-9d4e-6366a3dfbb0a" providerId="ADAL" clId="{4EE91E7D-D093-4736-9364-5834E0F9F81D}"/>
    <pc:docChg chg="undo custSel addSld delSld modSld sldOrd">
      <pc:chgData name="Paul Heald" userId="e1c121f5-2968-4240-9d4e-6366a3dfbb0a" providerId="ADAL" clId="{4EE91E7D-D093-4736-9364-5834E0F9F81D}" dt="2024-04-16T14:04:02.297" v="858" actId="14100"/>
      <pc:docMkLst>
        <pc:docMk/>
      </pc:docMkLst>
      <pc:sldChg chg="del">
        <pc:chgData name="Paul Heald" userId="e1c121f5-2968-4240-9d4e-6366a3dfbb0a" providerId="ADAL" clId="{4EE91E7D-D093-4736-9364-5834E0F9F81D}" dt="2024-04-11T19:36:44.165" v="37" actId="47"/>
        <pc:sldMkLst>
          <pc:docMk/>
          <pc:sldMk cId="1697473122" sldId="310"/>
        </pc:sldMkLst>
      </pc:sldChg>
      <pc:sldChg chg="addSp delSp modSp mod">
        <pc:chgData name="Paul Heald" userId="e1c121f5-2968-4240-9d4e-6366a3dfbb0a" providerId="ADAL" clId="{4EE91E7D-D093-4736-9364-5834E0F9F81D}" dt="2024-04-15T18:31:00.202" v="821" actId="1076"/>
        <pc:sldMkLst>
          <pc:docMk/>
          <pc:sldMk cId="2962966828" sldId="311"/>
        </pc:sldMkLst>
        <pc:spChg chg="mod">
          <ac:chgData name="Paul Heald" userId="e1c121f5-2968-4240-9d4e-6366a3dfbb0a" providerId="ADAL" clId="{4EE91E7D-D093-4736-9364-5834E0F9F81D}" dt="2024-04-11T19:36:35.347" v="36" actId="14100"/>
          <ac:spMkLst>
            <pc:docMk/>
            <pc:sldMk cId="2962966828" sldId="311"/>
            <ac:spMk id="2" creationId="{B4A09DF2-88ED-C382-F37D-22EE2E867C53}"/>
          </ac:spMkLst>
        </pc:spChg>
        <pc:spChg chg="del">
          <ac:chgData name="Paul Heald" userId="e1c121f5-2968-4240-9d4e-6366a3dfbb0a" providerId="ADAL" clId="{4EE91E7D-D093-4736-9364-5834E0F9F81D}" dt="2024-04-11T19:35:58.691" v="29" actId="478"/>
          <ac:spMkLst>
            <pc:docMk/>
            <pc:sldMk cId="2962966828" sldId="311"/>
            <ac:spMk id="3" creationId="{E5615A9F-1EB3-14E0-94A3-9CC7B6A5579E}"/>
          </ac:spMkLst>
        </pc:spChg>
        <pc:spChg chg="del">
          <ac:chgData name="Paul Heald" userId="e1c121f5-2968-4240-9d4e-6366a3dfbb0a" providerId="ADAL" clId="{4EE91E7D-D093-4736-9364-5834E0F9F81D}" dt="2024-04-11T19:36:03.332" v="31" actId="478"/>
          <ac:spMkLst>
            <pc:docMk/>
            <pc:sldMk cId="2962966828" sldId="311"/>
            <ac:spMk id="4" creationId="{B1D97684-EBE4-DD0F-79EB-0C2FC7CCB40D}"/>
          </ac:spMkLst>
        </pc:spChg>
        <pc:spChg chg="add mod">
          <ac:chgData name="Paul Heald" userId="e1c121f5-2968-4240-9d4e-6366a3dfbb0a" providerId="ADAL" clId="{4EE91E7D-D093-4736-9364-5834E0F9F81D}" dt="2024-04-15T18:30:39.755" v="820" actId="1076"/>
          <ac:spMkLst>
            <pc:docMk/>
            <pc:sldMk cId="2962966828" sldId="311"/>
            <ac:spMk id="5" creationId="{5785A326-6544-552F-EC43-A70904C21B5C}"/>
          </ac:spMkLst>
        </pc:spChg>
        <pc:spChg chg="add del mod">
          <ac:chgData name="Paul Heald" userId="e1c121f5-2968-4240-9d4e-6366a3dfbb0a" providerId="ADAL" clId="{4EE91E7D-D093-4736-9364-5834E0F9F81D}" dt="2024-04-11T19:36:01.297" v="30" actId="478"/>
          <ac:spMkLst>
            <pc:docMk/>
            <pc:sldMk cId="2962966828" sldId="311"/>
            <ac:spMk id="6" creationId="{9642AEBB-70AD-A05C-D64C-4970EEF0B85B}"/>
          </ac:spMkLst>
        </pc:spChg>
        <pc:spChg chg="add del mod">
          <ac:chgData name="Paul Heald" userId="e1c121f5-2968-4240-9d4e-6366a3dfbb0a" providerId="ADAL" clId="{4EE91E7D-D093-4736-9364-5834E0F9F81D}" dt="2024-04-11T19:36:04.762" v="32" actId="478"/>
          <ac:spMkLst>
            <pc:docMk/>
            <pc:sldMk cId="2962966828" sldId="311"/>
            <ac:spMk id="8" creationId="{6820D9F7-5CDB-A8F5-277F-3A188ABDDC28}"/>
          </ac:spMkLst>
        </pc:spChg>
        <pc:spChg chg="add mod">
          <ac:chgData name="Paul Heald" userId="e1c121f5-2968-4240-9d4e-6366a3dfbb0a" providerId="ADAL" clId="{4EE91E7D-D093-4736-9364-5834E0F9F81D}" dt="2024-04-11T19:36:17.280" v="33"/>
          <ac:spMkLst>
            <pc:docMk/>
            <pc:sldMk cId="2962966828" sldId="311"/>
            <ac:spMk id="9" creationId="{FE5761B4-19D4-5871-F6A6-5B56B04A8B80}"/>
          </ac:spMkLst>
        </pc:spChg>
        <pc:picChg chg="add del mod">
          <ac:chgData name="Paul Heald" userId="e1c121f5-2968-4240-9d4e-6366a3dfbb0a" providerId="ADAL" clId="{4EE91E7D-D093-4736-9364-5834E0F9F81D}" dt="2024-04-15T18:15:25.598" v="542" actId="478"/>
          <ac:picMkLst>
            <pc:docMk/>
            <pc:sldMk cId="2962966828" sldId="311"/>
            <ac:picMk id="4" creationId="{9CE651F3-8D13-6B26-93E5-DF52B8E4F3B9}"/>
          </ac:picMkLst>
        </pc:picChg>
        <pc:picChg chg="add mod">
          <ac:chgData name="Paul Heald" userId="e1c121f5-2968-4240-9d4e-6366a3dfbb0a" providerId="ADAL" clId="{4EE91E7D-D093-4736-9364-5834E0F9F81D}" dt="2024-04-15T18:28:56.717" v="738" actId="1076"/>
          <ac:picMkLst>
            <pc:docMk/>
            <pc:sldMk cId="2962966828" sldId="311"/>
            <ac:picMk id="7" creationId="{4D44D3F1-F6A0-8B66-C9EF-FB9FEB170468}"/>
          </ac:picMkLst>
        </pc:picChg>
        <pc:picChg chg="add mod">
          <ac:chgData name="Paul Heald" userId="e1c121f5-2968-4240-9d4e-6366a3dfbb0a" providerId="ADAL" clId="{4EE91E7D-D093-4736-9364-5834E0F9F81D}" dt="2024-04-15T18:31:00.202" v="821" actId="1076"/>
          <ac:picMkLst>
            <pc:docMk/>
            <pc:sldMk cId="2962966828" sldId="311"/>
            <ac:picMk id="10" creationId="{854ED072-4862-FC27-3AC9-A6550967CDF8}"/>
          </ac:picMkLst>
        </pc:picChg>
        <pc:picChg chg="add mod">
          <ac:chgData name="Paul Heald" userId="e1c121f5-2968-4240-9d4e-6366a3dfbb0a" providerId="ADAL" clId="{4EE91E7D-D093-4736-9364-5834E0F9F81D}" dt="2024-04-15T18:26:38.760" v="694" actId="1076"/>
          <ac:picMkLst>
            <pc:docMk/>
            <pc:sldMk cId="2962966828" sldId="311"/>
            <ac:picMk id="11" creationId="{217873E2-333D-F965-FA52-87342382406B}"/>
          </ac:picMkLst>
        </pc:picChg>
        <pc:picChg chg="add mod">
          <ac:chgData name="Paul Heald" userId="e1c121f5-2968-4240-9d4e-6366a3dfbb0a" providerId="ADAL" clId="{4EE91E7D-D093-4736-9364-5834E0F9F81D}" dt="2024-04-15T18:28:49.923" v="736" actId="1076"/>
          <ac:picMkLst>
            <pc:docMk/>
            <pc:sldMk cId="2962966828" sldId="311"/>
            <ac:picMk id="12" creationId="{9FC5AE86-05B5-A09C-B116-CE2FFFDCCA35}"/>
          </ac:picMkLst>
        </pc:picChg>
        <pc:inkChg chg="add del">
          <ac:chgData name="Paul Heald" userId="e1c121f5-2968-4240-9d4e-6366a3dfbb0a" providerId="ADAL" clId="{4EE91E7D-D093-4736-9364-5834E0F9F81D}" dt="2024-04-11T19:53:46.261" v="110" actId="9405"/>
          <ac:inkMkLst>
            <pc:docMk/>
            <pc:sldMk cId="2962966828" sldId="311"/>
            <ac:inkMk id="13" creationId="{9F92B614-6DFD-6823-9E24-F632F1AF37CA}"/>
          </ac:inkMkLst>
        </pc:inkChg>
        <pc:inkChg chg="add">
          <ac:chgData name="Paul Heald" userId="e1c121f5-2968-4240-9d4e-6366a3dfbb0a" providerId="ADAL" clId="{4EE91E7D-D093-4736-9364-5834E0F9F81D}" dt="2024-04-11T19:54:03.368" v="111" actId="9405"/>
          <ac:inkMkLst>
            <pc:docMk/>
            <pc:sldMk cId="2962966828" sldId="311"/>
            <ac:inkMk id="14" creationId="{5EE29EED-8438-15D4-CA43-EC96B2515B8A}"/>
          </ac:inkMkLst>
        </pc:inkChg>
      </pc:sldChg>
      <pc:sldChg chg="del">
        <pc:chgData name="Paul Heald" userId="e1c121f5-2968-4240-9d4e-6366a3dfbb0a" providerId="ADAL" clId="{4EE91E7D-D093-4736-9364-5834E0F9F81D}" dt="2024-04-11T19:36:56.261" v="38" actId="47"/>
        <pc:sldMkLst>
          <pc:docMk/>
          <pc:sldMk cId="2213715613" sldId="313"/>
        </pc:sldMkLst>
      </pc:sldChg>
      <pc:sldChg chg="del">
        <pc:chgData name="Paul Heald" userId="e1c121f5-2968-4240-9d4e-6366a3dfbb0a" providerId="ADAL" clId="{4EE91E7D-D093-4736-9364-5834E0F9F81D}" dt="2024-04-11T19:37:07.957" v="39" actId="47"/>
        <pc:sldMkLst>
          <pc:docMk/>
          <pc:sldMk cId="2155969868" sldId="314"/>
        </pc:sldMkLst>
      </pc:sldChg>
      <pc:sldChg chg="del">
        <pc:chgData name="Paul Heald" userId="e1c121f5-2968-4240-9d4e-6366a3dfbb0a" providerId="ADAL" clId="{4EE91E7D-D093-4736-9364-5834E0F9F81D}" dt="2024-04-11T19:37:11.576" v="40" actId="47"/>
        <pc:sldMkLst>
          <pc:docMk/>
          <pc:sldMk cId="750713549" sldId="315"/>
        </pc:sldMkLst>
      </pc:sldChg>
      <pc:sldChg chg="addSp modSp mod">
        <pc:chgData name="Paul Heald" userId="e1c121f5-2968-4240-9d4e-6366a3dfbb0a" providerId="ADAL" clId="{4EE91E7D-D093-4736-9364-5834E0F9F81D}" dt="2024-04-11T19:51:04.055" v="77"/>
        <pc:sldMkLst>
          <pc:docMk/>
          <pc:sldMk cId="4024510751" sldId="324"/>
        </pc:sldMkLst>
        <pc:spChg chg="mod">
          <ac:chgData name="Paul Heald" userId="e1c121f5-2968-4240-9d4e-6366a3dfbb0a" providerId="ADAL" clId="{4EE91E7D-D093-4736-9364-5834E0F9F81D}" dt="2024-04-11T13:13:07.755" v="26" actId="14100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Paul Heald" userId="e1c121f5-2968-4240-9d4e-6366a3dfbb0a" providerId="ADAL" clId="{4EE91E7D-D093-4736-9364-5834E0F9F81D}" dt="2024-04-11T19:51:02.057" v="76" actId="20577"/>
          <ac:spMkLst>
            <pc:docMk/>
            <pc:sldMk cId="4024510751" sldId="324"/>
            <ac:spMk id="3" creationId="{802ABAE3-4ECC-B940-6E4B-A24D333AE2AA}"/>
          </ac:spMkLst>
        </pc:spChg>
        <pc:spChg chg="add mod">
          <ac:chgData name="Paul Heald" userId="e1c121f5-2968-4240-9d4e-6366a3dfbb0a" providerId="ADAL" clId="{4EE91E7D-D093-4736-9364-5834E0F9F81D}" dt="2024-04-11T19:51:04.055" v="77"/>
          <ac:spMkLst>
            <pc:docMk/>
            <pc:sldMk cId="4024510751" sldId="324"/>
            <ac:spMk id="5" creationId="{3B8C396C-6FF5-597D-202F-D2789848F650}"/>
          </ac:spMkLst>
        </pc:spChg>
        <pc:spChg chg="mod">
          <ac:chgData name="Paul Heald" userId="e1c121f5-2968-4240-9d4e-6366a3dfbb0a" providerId="ADAL" clId="{4EE91E7D-D093-4736-9364-5834E0F9F81D}" dt="2024-04-11T13:21:12.405" v="28" actId="14100"/>
          <ac:spMkLst>
            <pc:docMk/>
            <pc:sldMk cId="4024510751" sldId="324"/>
            <ac:spMk id="6" creationId="{02101DC7-1DBB-4FF0-3502-EE3388345414}"/>
          </ac:spMkLst>
        </pc:spChg>
      </pc:sldChg>
      <pc:sldChg chg="addSp delSp modSp add mod">
        <pc:chgData name="Paul Heald" userId="e1c121f5-2968-4240-9d4e-6366a3dfbb0a" providerId="ADAL" clId="{4EE91E7D-D093-4736-9364-5834E0F9F81D}" dt="2024-04-15T18:00:25.520" v="478" actId="1076"/>
        <pc:sldMkLst>
          <pc:docMk/>
          <pc:sldMk cId="1056012733" sldId="328"/>
        </pc:sldMkLst>
        <pc:spChg chg="mod">
          <ac:chgData name="Paul Heald" userId="e1c121f5-2968-4240-9d4e-6366a3dfbb0a" providerId="ADAL" clId="{4EE91E7D-D093-4736-9364-5834E0F9F81D}" dt="2024-04-15T18:00:25.520" v="478" actId="1076"/>
          <ac:spMkLst>
            <pc:docMk/>
            <pc:sldMk cId="1056012733" sldId="328"/>
            <ac:spMk id="2" creationId="{B4A09DF2-88ED-C382-F37D-22EE2E867C53}"/>
          </ac:spMkLst>
        </pc:spChg>
        <pc:picChg chg="add mod">
          <ac:chgData name="Paul Heald" userId="e1c121f5-2968-4240-9d4e-6366a3dfbb0a" providerId="ADAL" clId="{4EE91E7D-D093-4736-9364-5834E0F9F81D}" dt="2024-04-11T19:54:58.101" v="123" actId="14100"/>
          <ac:picMkLst>
            <pc:docMk/>
            <pc:sldMk cId="1056012733" sldId="328"/>
            <ac:picMk id="4" creationId="{D9E19660-1211-3ADC-83EE-18AC0F4E79C6}"/>
          </ac:picMkLst>
        </pc:picChg>
        <pc:picChg chg="add del mod">
          <ac:chgData name="Paul Heald" userId="e1c121f5-2968-4240-9d4e-6366a3dfbb0a" providerId="ADAL" clId="{4EE91E7D-D093-4736-9364-5834E0F9F81D}" dt="2024-04-15T16:35:37.104" v="396" actId="478"/>
          <ac:picMkLst>
            <pc:docMk/>
            <pc:sldMk cId="1056012733" sldId="328"/>
            <ac:picMk id="5" creationId="{BB89E9B0-D0DD-B781-AC33-E8F890861890}"/>
          </ac:picMkLst>
        </pc:picChg>
        <pc:picChg chg="add mod">
          <ac:chgData name="Paul Heald" userId="e1c121f5-2968-4240-9d4e-6366a3dfbb0a" providerId="ADAL" clId="{4EE91E7D-D093-4736-9364-5834E0F9F81D}" dt="2024-04-15T18:00:24.672" v="477" actId="14100"/>
          <ac:picMkLst>
            <pc:docMk/>
            <pc:sldMk cId="1056012733" sldId="328"/>
            <ac:picMk id="6" creationId="{2984E359-D67C-5BB0-32D1-820C10679BFA}"/>
          </ac:picMkLst>
        </pc:picChg>
        <pc:inkChg chg="add del">
          <ac:chgData name="Paul Heald" userId="e1c121f5-2968-4240-9d4e-6366a3dfbb0a" providerId="ADAL" clId="{4EE91E7D-D093-4736-9364-5834E0F9F81D}" dt="2024-04-11T19:54:34.942" v="115" actId="9405"/>
          <ac:inkMkLst>
            <pc:docMk/>
            <pc:sldMk cId="1056012733" sldId="328"/>
            <ac:inkMk id="3" creationId="{0F9EF8A2-D613-797B-757E-F0C4BAF821C3}"/>
          </ac:inkMkLst>
        </pc:inkChg>
      </pc:sldChg>
      <pc:sldChg chg="addSp delSp modSp add mod ord">
        <pc:chgData name="Paul Heald" userId="e1c121f5-2968-4240-9d4e-6366a3dfbb0a" providerId="ADAL" clId="{4EE91E7D-D093-4736-9364-5834E0F9F81D}" dt="2024-04-15T18:10:11.134" v="541" actId="1076"/>
        <pc:sldMkLst>
          <pc:docMk/>
          <pc:sldMk cId="3562792278" sldId="329"/>
        </pc:sldMkLst>
        <pc:spChg chg="del">
          <ac:chgData name="Paul Heald" userId="e1c121f5-2968-4240-9d4e-6366a3dfbb0a" providerId="ADAL" clId="{4EE91E7D-D093-4736-9364-5834E0F9F81D}" dt="2024-04-11T19:51:19.976" v="78" actId="478"/>
          <ac:spMkLst>
            <pc:docMk/>
            <pc:sldMk cId="3562792278" sldId="329"/>
            <ac:spMk id="2" creationId="{B4A09DF2-88ED-C382-F37D-22EE2E867C53}"/>
          </ac:spMkLst>
        </pc:spChg>
        <pc:spChg chg="add mod">
          <ac:chgData name="Paul Heald" userId="e1c121f5-2968-4240-9d4e-6366a3dfbb0a" providerId="ADAL" clId="{4EE91E7D-D093-4736-9364-5834E0F9F81D}" dt="2024-04-15T17:59:37.147" v="473" actId="1076"/>
          <ac:spMkLst>
            <pc:docMk/>
            <pc:sldMk cId="3562792278" sldId="329"/>
            <ac:spMk id="5" creationId="{9DD24984-7AA0-B242-723F-EE644BF453AD}"/>
          </ac:spMkLst>
        </pc:spChg>
        <pc:spChg chg="add mod">
          <ac:chgData name="Paul Heald" userId="e1c121f5-2968-4240-9d4e-6366a3dfbb0a" providerId="ADAL" clId="{4EE91E7D-D093-4736-9364-5834E0F9F81D}" dt="2024-04-11T19:50:09.963" v="75" actId="1076"/>
          <ac:spMkLst>
            <pc:docMk/>
            <pc:sldMk cId="3562792278" sldId="329"/>
            <ac:spMk id="6" creationId="{F029D01F-4089-F17F-00BC-0F31976F5BCD}"/>
          </ac:spMkLst>
        </pc:spChg>
        <pc:spChg chg="add del mod">
          <ac:chgData name="Paul Heald" userId="e1c121f5-2968-4240-9d4e-6366a3dfbb0a" providerId="ADAL" clId="{4EE91E7D-D093-4736-9364-5834E0F9F81D}" dt="2024-04-11T19:51:27.854" v="79" actId="478"/>
          <ac:spMkLst>
            <pc:docMk/>
            <pc:sldMk cId="3562792278" sldId="329"/>
            <ac:spMk id="8" creationId="{AC7F2E53-186E-A145-B540-9BED6DB855D3}"/>
          </ac:spMkLst>
        </pc:spChg>
        <pc:spChg chg="add mod">
          <ac:chgData name="Paul Heald" userId="e1c121f5-2968-4240-9d4e-6366a3dfbb0a" providerId="ADAL" clId="{4EE91E7D-D093-4736-9364-5834E0F9F81D}" dt="2024-04-15T17:59:31.191" v="472" actId="1076"/>
          <ac:spMkLst>
            <pc:docMk/>
            <pc:sldMk cId="3562792278" sldId="329"/>
            <ac:spMk id="9" creationId="{EFDC9271-A75A-387C-61F7-08E099AD753E}"/>
          </ac:spMkLst>
        </pc:spChg>
        <pc:picChg chg="add mod">
          <ac:chgData name="Paul Heald" userId="e1c121f5-2968-4240-9d4e-6366a3dfbb0a" providerId="ADAL" clId="{4EE91E7D-D093-4736-9364-5834E0F9F81D}" dt="2024-04-15T18:10:00.475" v="538" actId="1076"/>
          <ac:picMkLst>
            <pc:docMk/>
            <pc:sldMk cId="3562792278" sldId="329"/>
            <ac:picMk id="3" creationId="{EA510513-BDAB-DC87-25A3-04BAA26C18A8}"/>
          </ac:picMkLst>
        </pc:picChg>
        <pc:picChg chg="add mod">
          <ac:chgData name="Paul Heald" userId="e1c121f5-2968-4240-9d4e-6366a3dfbb0a" providerId="ADAL" clId="{4EE91E7D-D093-4736-9364-5834E0F9F81D}" dt="2024-04-15T18:10:11.134" v="541" actId="1076"/>
          <ac:picMkLst>
            <pc:docMk/>
            <pc:sldMk cId="3562792278" sldId="329"/>
            <ac:picMk id="4" creationId="{5F3537C9-01A6-800F-60E7-6C24BDB2FC30}"/>
          </ac:picMkLst>
        </pc:picChg>
      </pc:sldChg>
      <pc:sldChg chg="addSp modSp add mod">
        <pc:chgData name="Paul Heald" userId="e1c121f5-2968-4240-9d4e-6366a3dfbb0a" providerId="ADAL" clId="{4EE91E7D-D093-4736-9364-5834E0F9F81D}" dt="2024-04-15T18:01:00.185" v="479" actId="1076"/>
        <pc:sldMkLst>
          <pc:docMk/>
          <pc:sldMk cId="2836575608" sldId="330"/>
        </pc:sldMkLst>
        <pc:picChg chg="add mod">
          <ac:chgData name="Paul Heald" userId="e1c121f5-2968-4240-9d4e-6366a3dfbb0a" providerId="ADAL" clId="{4EE91E7D-D093-4736-9364-5834E0F9F81D}" dt="2024-04-15T18:01:00.185" v="479" actId="1076"/>
          <ac:picMkLst>
            <pc:docMk/>
            <pc:sldMk cId="2836575608" sldId="330"/>
            <ac:picMk id="3" creationId="{BBE0EF94-CA7A-9BE6-86C6-DC921240BBA2}"/>
          </ac:picMkLst>
        </pc:picChg>
        <pc:picChg chg="add mod">
          <ac:chgData name="Paul Heald" userId="e1c121f5-2968-4240-9d4e-6366a3dfbb0a" providerId="ADAL" clId="{4EE91E7D-D093-4736-9364-5834E0F9F81D}" dt="2024-04-15T16:47:27.486" v="402" actId="1076"/>
          <ac:picMkLst>
            <pc:docMk/>
            <pc:sldMk cId="2836575608" sldId="330"/>
            <ac:picMk id="4" creationId="{A7081FD4-6497-436B-837E-8D453A2BFE49}"/>
          </ac:picMkLst>
        </pc:picChg>
      </pc:sldChg>
      <pc:sldChg chg="addSp modSp add del mod">
        <pc:chgData name="Paul Heald" userId="e1c121f5-2968-4240-9d4e-6366a3dfbb0a" providerId="ADAL" clId="{4EE91E7D-D093-4736-9364-5834E0F9F81D}" dt="2024-04-16T13:52:41.650" v="841" actId="47"/>
        <pc:sldMkLst>
          <pc:docMk/>
          <pc:sldMk cId="3541837641" sldId="331"/>
        </pc:sldMkLst>
        <pc:picChg chg="add mod">
          <ac:chgData name="Paul Heald" userId="e1c121f5-2968-4240-9d4e-6366a3dfbb0a" providerId="ADAL" clId="{4EE91E7D-D093-4736-9364-5834E0F9F81D}" dt="2024-04-11T19:57:36.466" v="147" actId="14100"/>
          <ac:picMkLst>
            <pc:docMk/>
            <pc:sldMk cId="3541837641" sldId="331"/>
            <ac:picMk id="3" creationId="{50A586C1-035B-3E6A-CB82-77D1CDF12007}"/>
          </ac:picMkLst>
        </pc:picChg>
        <pc:picChg chg="add mod">
          <ac:chgData name="Paul Heald" userId="e1c121f5-2968-4240-9d4e-6366a3dfbb0a" providerId="ADAL" clId="{4EE91E7D-D093-4736-9364-5834E0F9F81D}" dt="2024-04-11T19:59:31.206" v="152" actId="14100"/>
          <ac:picMkLst>
            <pc:docMk/>
            <pc:sldMk cId="3541837641" sldId="331"/>
            <ac:picMk id="4" creationId="{3D0FAC64-7589-A804-3ECA-2B334D98D035}"/>
          </ac:picMkLst>
        </pc:picChg>
        <pc:picChg chg="add mod">
          <ac:chgData name="Paul Heald" userId="e1c121f5-2968-4240-9d4e-6366a3dfbb0a" providerId="ADAL" clId="{4EE91E7D-D093-4736-9364-5834E0F9F81D}" dt="2024-04-15T16:47:45.287" v="403" actId="1076"/>
          <ac:picMkLst>
            <pc:docMk/>
            <pc:sldMk cId="3541837641" sldId="331"/>
            <ac:picMk id="5" creationId="{687333FC-CC4D-30A2-3B56-48CC3D672DD0}"/>
          </ac:picMkLst>
        </pc:picChg>
      </pc:sldChg>
      <pc:sldChg chg="addSp modSp add mod">
        <pc:chgData name="Paul Heald" userId="e1c121f5-2968-4240-9d4e-6366a3dfbb0a" providerId="ADAL" clId="{4EE91E7D-D093-4736-9364-5834E0F9F81D}" dt="2024-04-15T16:48:34.848" v="406" actId="1076"/>
        <pc:sldMkLst>
          <pc:docMk/>
          <pc:sldMk cId="3306639365" sldId="332"/>
        </pc:sldMkLst>
        <pc:spChg chg="add mod">
          <ac:chgData name="Paul Heald" userId="e1c121f5-2968-4240-9d4e-6366a3dfbb0a" providerId="ADAL" clId="{4EE91E7D-D093-4736-9364-5834E0F9F81D}" dt="2024-04-15T16:48:18.807" v="405" actId="255"/>
          <ac:spMkLst>
            <pc:docMk/>
            <pc:sldMk cId="3306639365" sldId="332"/>
            <ac:spMk id="4" creationId="{A7169863-471F-2958-DA24-697491E4B687}"/>
          </ac:spMkLst>
        </pc:spChg>
        <pc:picChg chg="add mod">
          <ac:chgData name="Paul Heald" userId="e1c121f5-2968-4240-9d4e-6366a3dfbb0a" providerId="ADAL" clId="{4EE91E7D-D093-4736-9364-5834E0F9F81D}" dt="2024-04-11T20:12:03.495" v="161" actId="14100"/>
          <ac:picMkLst>
            <pc:docMk/>
            <pc:sldMk cId="3306639365" sldId="332"/>
            <ac:picMk id="3" creationId="{231440DF-D09C-1006-3DE4-3BD41732DDC3}"/>
          </ac:picMkLst>
        </pc:picChg>
        <pc:picChg chg="add mod">
          <ac:chgData name="Paul Heald" userId="e1c121f5-2968-4240-9d4e-6366a3dfbb0a" providerId="ADAL" clId="{4EE91E7D-D093-4736-9364-5834E0F9F81D}" dt="2024-04-11T20:13:34.744" v="179" actId="1076"/>
          <ac:picMkLst>
            <pc:docMk/>
            <pc:sldMk cId="3306639365" sldId="332"/>
            <ac:picMk id="5" creationId="{B7D0EF6B-5FA5-EFF1-FA6F-D11DA37A57EA}"/>
          </ac:picMkLst>
        </pc:picChg>
        <pc:picChg chg="add mod">
          <ac:chgData name="Paul Heald" userId="e1c121f5-2968-4240-9d4e-6366a3dfbb0a" providerId="ADAL" clId="{4EE91E7D-D093-4736-9364-5834E0F9F81D}" dt="2024-04-15T16:48:34.848" v="406" actId="1076"/>
          <ac:picMkLst>
            <pc:docMk/>
            <pc:sldMk cId="3306639365" sldId="332"/>
            <ac:picMk id="6" creationId="{D1FD2E70-7A36-E591-6AD7-27E282F04C84}"/>
          </ac:picMkLst>
        </pc:picChg>
      </pc:sldChg>
      <pc:sldChg chg="addSp modSp add mod">
        <pc:chgData name="Paul Heald" userId="e1c121f5-2968-4240-9d4e-6366a3dfbb0a" providerId="ADAL" clId="{4EE91E7D-D093-4736-9364-5834E0F9F81D}" dt="2024-04-15T16:48:48.118" v="409" actId="14100"/>
        <pc:sldMkLst>
          <pc:docMk/>
          <pc:sldMk cId="3963777776" sldId="333"/>
        </pc:sldMkLst>
        <pc:picChg chg="add mod">
          <ac:chgData name="Paul Heald" userId="e1c121f5-2968-4240-9d4e-6366a3dfbb0a" providerId="ADAL" clId="{4EE91E7D-D093-4736-9364-5834E0F9F81D}" dt="2024-04-11T20:19:32.281" v="193" actId="14100"/>
          <ac:picMkLst>
            <pc:docMk/>
            <pc:sldMk cId="3963777776" sldId="333"/>
            <ac:picMk id="3" creationId="{EFDACFDB-530D-A29B-02C1-546CDC1CB8BB}"/>
          </ac:picMkLst>
        </pc:picChg>
        <pc:picChg chg="add mod">
          <ac:chgData name="Paul Heald" userId="e1c121f5-2968-4240-9d4e-6366a3dfbb0a" providerId="ADAL" clId="{4EE91E7D-D093-4736-9364-5834E0F9F81D}" dt="2024-04-15T16:48:48.118" v="409" actId="14100"/>
          <ac:picMkLst>
            <pc:docMk/>
            <pc:sldMk cId="3963777776" sldId="333"/>
            <ac:picMk id="4" creationId="{40B1CE2E-BD67-66AB-351D-345538D8001E}"/>
          </ac:picMkLst>
        </pc:picChg>
        <pc:picChg chg="add mod">
          <ac:chgData name="Paul Heald" userId="e1c121f5-2968-4240-9d4e-6366a3dfbb0a" providerId="ADAL" clId="{4EE91E7D-D093-4736-9364-5834E0F9F81D}" dt="2024-04-15T16:48:40.886" v="407" actId="1076"/>
          <ac:picMkLst>
            <pc:docMk/>
            <pc:sldMk cId="3963777776" sldId="333"/>
            <ac:picMk id="5" creationId="{116884D8-0C73-85D1-849C-FD714D696209}"/>
          </ac:picMkLst>
        </pc:picChg>
      </pc:sldChg>
      <pc:sldChg chg="addSp delSp modSp add mod">
        <pc:chgData name="Paul Heald" userId="e1c121f5-2968-4240-9d4e-6366a3dfbb0a" providerId="ADAL" clId="{4EE91E7D-D093-4736-9364-5834E0F9F81D}" dt="2024-04-15T16:49:13.713" v="411" actId="1076"/>
        <pc:sldMkLst>
          <pc:docMk/>
          <pc:sldMk cId="661957835" sldId="334"/>
        </pc:sldMkLst>
        <pc:picChg chg="add mod">
          <ac:chgData name="Paul Heald" userId="e1c121f5-2968-4240-9d4e-6366a3dfbb0a" providerId="ADAL" clId="{4EE91E7D-D093-4736-9364-5834E0F9F81D}" dt="2024-04-11T20:20:25.652" v="205" actId="14100"/>
          <ac:picMkLst>
            <pc:docMk/>
            <pc:sldMk cId="661957835" sldId="334"/>
            <ac:picMk id="3" creationId="{C064D58B-E5E3-989C-27D4-C3ED319B7375}"/>
          </ac:picMkLst>
        </pc:picChg>
        <pc:picChg chg="add del mod">
          <ac:chgData name="Paul Heald" userId="e1c121f5-2968-4240-9d4e-6366a3dfbb0a" providerId="ADAL" clId="{4EE91E7D-D093-4736-9364-5834E0F9F81D}" dt="2024-04-11T20:20:47.094" v="208" actId="478"/>
          <ac:picMkLst>
            <pc:docMk/>
            <pc:sldMk cId="661957835" sldId="334"/>
            <ac:picMk id="4" creationId="{250B2E82-1634-607C-CA9F-9B52215F28FE}"/>
          </ac:picMkLst>
        </pc:picChg>
        <pc:picChg chg="add mod">
          <ac:chgData name="Paul Heald" userId="e1c121f5-2968-4240-9d4e-6366a3dfbb0a" providerId="ADAL" clId="{4EE91E7D-D093-4736-9364-5834E0F9F81D}" dt="2024-04-15T16:49:02.883" v="410" actId="1076"/>
          <ac:picMkLst>
            <pc:docMk/>
            <pc:sldMk cId="661957835" sldId="334"/>
            <ac:picMk id="5" creationId="{E224C033-117C-3C25-70B6-9520150E79E4}"/>
          </ac:picMkLst>
        </pc:picChg>
        <pc:picChg chg="add mod">
          <ac:chgData name="Paul Heald" userId="e1c121f5-2968-4240-9d4e-6366a3dfbb0a" providerId="ADAL" clId="{4EE91E7D-D093-4736-9364-5834E0F9F81D}" dt="2024-04-15T16:49:13.713" v="411" actId="1076"/>
          <ac:picMkLst>
            <pc:docMk/>
            <pc:sldMk cId="661957835" sldId="334"/>
            <ac:picMk id="6" creationId="{7C5194FF-2C72-4A6F-2CCE-42568A7CDB80}"/>
          </ac:picMkLst>
        </pc:picChg>
      </pc:sldChg>
      <pc:sldChg chg="addSp modSp add mod">
        <pc:chgData name="Paul Heald" userId="e1c121f5-2968-4240-9d4e-6366a3dfbb0a" providerId="ADAL" clId="{4EE91E7D-D093-4736-9364-5834E0F9F81D}" dt="2024-04-11T20:21:46.272" v="220" actId="1076"/>
        <pc:sldMkLst>
          <pc:docMk/>
          <pc:sldMk cId="1788835340" sldId="335"/>
        </pc:sldMkLst>
        <pc:picChg chg="add mod">
          <ac:chgData name="Paul Heald" userId="e1c121f5-2968-4240-9d4e-6366a3dfbb0a" providerId="ADAL" clId="{4EE91E7D-D093-4736-9364-5834E0F9F81D}" dt="2024-04-11T20:21:46.272" v="220" actId="1076"/>
          <ac:picMkLst>
            <pc:docMk/>
            <pc:sldMk cId="1788835340" sldId="335"/>
            <ac:picMk id="3" creationId="{E535E3AB-0248-5176-4B2B-886E5B7973B4}"/>
          </ac:picMkLst>
        </pc:picChg>
      </pc:sldChg>
      <pc:sldChg chg="addSp modSp add mod">
        <pc:chgData name="Paul Heald" userId="e1c121f5-2968-4240-9d4e-6366a3dfbb0a" providerId="ADAL" clId="{4EE91E7D-D093-4736-9364-5834E0F9F81D}" dt="2024-04-16T13:53:13.003" v="843" actId="1076"/>
        <pc:sldMkLst>
          <pc:docMk/>
          <pc:sldMk cId="4087981102" sldId="336"/>
        </pc:sldMkLst>
        <pc:picChg chg="add mod">
          <ac:chgData name="Paul Heald" userId="e1c121f5-2968-4240-9d4e-6366a3dfbb0a" providerId="ADAL" clId="{4EE91E7D-D093-4736-9364-5834E0F9F81D}" dt="2024-04-15T16:49:27.234" v="413" actId="14100"/>
          <ac:picMkLst>
            <pc:docMk/>
            <pc:sldMk cId="4087981102" sldId="336"/>
            <ac:picMk id="3" creationId="{7A7C15A5-4726-1CE2-8A54-AA0B30D6321C}"/>
          </ac:picMkLst>
        </pc:picChg>
        <pc:picChg chg="add mod">
          <ac:chgData name="Paul Heald" userId="e1c121f5-2968-4240-9d4e-6366a3dfbb0a" providerId="ADAL" clId="{4EE91E7D-D093-4736-9364-5834E0F9F81D}" dt="2024-04-15T16:49:43.628" v="416" actId="14100"/>
          <ac:picMkLst>
            <pc:docMk/>
            <pc:sldMk cId="4087981102" sldId="336"/>
            <ac:picMk id="4" creationId="{9DDEB5E6-75A8-CBDC-6354-05A8CB26EC99}"/>
          </ac:picMkLst>
        </pc:picChg>
        <pc:picChg chg="add mod">
          <ac:chgData name="Paul Heald" userId="e1c121f5-2968-4240-9d4e-6366a3dfbb0a" providerId="ADAL" clId="{4EE91E7D-D093-4736-9364-5834E0F9F81D}" dt="2024-04-15T16:57:56.002" v="441" actId="14100"/>
          <ac:picMkLst>
            <pc:docMk/>
            <pc:sldMk cId="4087981102" sldId="336"/>
            <ac:picMk id="5" creationId="{3D6B360D-BC9A-57BA-104A-26B31DA1D75A}"/>
          </ac:picMkLst>
        </pc:picChg>
        <pc:picChg chg="add mod">
          <ac:chgData name="Paul Heald" userId="e1c121f5-2968-4240-9d4e-6366a3dfbb0a" providerId="ADAL" clId="{4EE91E7D-D093-4736-9364-5834E0F9F81D}" dt="2024-04-15T16:50:53.693" v="429" actId="1076"/>
          <ac:picMkLst>
            <pc:docMk/>
            <pc:sldMk cId="4087981102" sldId="336"/>
            <ac:picMk id="6" creationId="{3012CD12-9751-C0D2-9340-607C082CDD7D}"/>
          </ac:picMkLst>
        </pc:picChg>
        <pc:picChg chg="add mod">
          <ac:chgData name="Paul Heald" userId="e1c121f5-2968-4240-9d4e-6366a3dfbb0a" providerId="ADAL" clId="{4EE91E7D-D093-4736-9364-5834E0F9F81D}" dt="2024-04-16T13:53:07.850" v="842" actId="14100"/>
          <ac:picMkLst>
            <pc:docMk/>
            <pc:sldMk cId="4087981102" sldId="336"/>
            <ac:picMk id="7" creationId="{8FE8CAB1-605A-53EC-DD6C-1CD0DAB0A11C}"/>
          </ac:picMkLst>
        </pc:picChg>
        <pc:picChg chg="add mod">
          <ac:chgData name="Paul Heald" userId="e1c121f5-2968-4240-9d4e-6366a3dfbb0a" providerId="ADAL" clId="{4EE91E7D-D093-4736-9364-5834E0F9F81D}" dt="2024-04-16T13:53:13.003" v="843" actId="1076"/>
          <ac:picMkLst>
            <pc:docMk/>
            <pc:sldMk cId="4087981102" sldId="336"/>
            <ac:picMk id="8" creationId="{6061118E-3DE1-8247-1718-BAC5893A3AFE}"/>
          </ac:picMkLst>
        </pc:picChg>
      </pc:sldChg>
      <pc:sldChg chg="addSp modSp add mod">
        <pc:chgData name="Paul Heald" userId="e1c121f5-2968-4240-9d4e-6366a3dfbb0a" providerId="ADAL" clId="{4EE91E7D-D093-4736-9364-5834E0F9F81D}" dt="2024-04-16T13:53:29.856" v="846" actId="14100"/>
        <pc:sldMkLst>
          <pc:docMk/>
          <pc:sldMk cId="3124705555" sldId="337"/>
        </pc:sldMkLst>
        <pc:picChg chg="add mod">
          <ac:chgData name="Paul Heald" userId="e1c121f5-2968-4240-9d4e-6366a3dfbb0a" providerId="ADAL" clId="{4EE91E7D-D093-4736-9364-5834E0F9F81D}" dt="2024-04-16T13:53:29.856" v="846" actId="14100"/>
          <ac:picMkLst>
            <pc:docMk/>
            <pc:sldMk cId="3124705555" sldId="337"/>
            <ac:picMk id="3" creationId="{3D51AEB5-DAAC-2B28-1AD1-DBEDEC59846B}"/>
          </ac:picMkLst>
        </pc:picChg>
      </pc:sldChg>
      <pc:sldChg chg="addSp delSp modSp add mod">
        <pc:chgData name="Paul Heald" userId="e1c121f5-2968-4240-9d4e-6366a3dfbb0a" providerId="ADAL" clId="{4EE91E7D-D093-4736-9364-5834E0F9F81D}" dt="2024-04-16T13:54:01.479" v="848" actId="14100"/>
        <pc:sldMkLst>
          <pc:docMk/>
          <pc:sldMk cId="3750086443" sldId="338"/>
        </pc:sldMkLst>
        <pc:picChg chg="add mod">
          <ac:chgData name="Paul Heald" userId="e1c121f5-2968-4240-9d4e-6366a3dfbb0a" providerId="ADAL" clId="{4EE91E7D-D093-4736-9364-5834E0F9F81D}" dt="2024-04-11T20:24:57.421" v="259" actId="14100"/>
          <ac:picMkLst>
            <pc:docMk/>
            <pc:sldMk cId="3750086443" sldId="338"/>
            <ac:picMk id="3" creationId="{007E191E-40BA-5C77-7EA6-2B7510D24F1B}"/>
          </ac:picMkLst>
        </pc:picChg>
        <pc:picChg chg="add mod">
          <ac:chgData name="Paul Heald" userId="e1c121f5-2968-4240-9d4e-6366a3dfbb0a" providerId="ADAL" clId="{4EE91E7D-D093-4736-9364-5834E0F9F81D}" dt="2024-04-11T20:25:14.441" v="264" actId="14100"/>
          <ac:picMkLst>
            <pc:docMk/>
            <pc:sldMk cId="3750086443" sldId="338"/>
            <ac:picMk id="4" creationId="{483DAACE-2393-994B-62AA-25BFA73EA013}"/>
          </ac:picMkLst>
        </pc:picChg>
        <pc:picChg chg="add mod">
          <ac:chgData name="Paul Heald" userId="e1c121f5-2968-4240-9d4e-6366a3dfbb0a" providerId="ADAL" clId="{4EE91E7D-D093-4736-9364-5834E0F9F81D}" dt="2024-04-15T18:33:48.029" v="823" actId="1076"/>
          <ac:picMkLst>
            <pc:docMk/>
            <pc:sldMk cId="3750086443" sldId="338"/>
            <ac:picMk id="5" creationId="{9FFA6F2B-6088-74D0-B148-34CCA7FBA2F9}"/>
          </ac:picMkLst>
        </pc:picChg>
        <pc:picChg chg="add mod">
          <ac:chgData name="Paul Heald" userId="e1c121f5-2968-4240-9d4e-6366a3dfbb0a" providerId="ADAL" clId="{4EE91E7D-D093-4736-9364-5834E0F9F81D}" dt="2024-04-15T16:59:05.028" v="446" actId="14100"/>
          <ac:picMkLst>
            <pc:docMk/>
            <pc:sldMk cId="3750086443" sldId="338"/>
            <ac:picMk id="6" creationId="{E415260D-FB83-A2CD-CFCC-84D0CF059E8A}"/>
          </ac:picMkLst>
        </pc:picChg>
        <pc:picChg chg="add mod">
          <ac:chgData name="Paul Heald" userId="e1c121f5-2968-4240-9d4e-6366a3dfbb0a" providerId="ADAL" clId="{4EE91E7D-D093-4736-9364-5834E0F9F81D}" dt="2024-04-16T13:53:52.971" v="847" actId="14100"/>
          <ac:picMkLst>
            <pc:docMk/>
            <pc:sldMk cId="3750086443" sldId="338"/>
            <ac:picMk id="7" creationId="{347F9ED0-AC6B-8383-82E0-5F391E7B2BA6}"/>
          </ac:picMkLst>
        </pc:picChg>
        <pc:picChg chg="add del mod">
          <ac:chgData name="Paul Heald" userId="e1c121f5-2968-4240-9d4e-6366a3dfbb0a" providerId="ADAL" clId="{4EE91E7D-D093-4736-9364-5834E0F9F81D}" dt="2024-04-11T20:26:09.648" v="278" actId="478"/>
          <ac:picMkLst>
            <pc:docMk/>
            <pc:sldMk cId="3750086443" sldId="338"/>
            <ac:picMk id="8" creationId="{EC1D0CA8-C557-ABB1-4B1C-E169226161F0}"/>
          </ac:picMkLst>
        </pc:picChg>
        <pc:picChg chg="add mod">
          <ac:chgData name="Paul Heald" userId="e1c121f5-2968-4240-9d4e-6366a3dfbb0a" providerId="ADAL" clId="{4EE91E7D-D093-4736-9364-5834E0F9F81D}" dt="2024-04-15T16:59:24.670" v="447" actId="1076"/>
          <ac:picMkLst>
            <pc:docMk/>
            <pc:sldMk cId="3750086443" sldId="338"/>
            <ac:picMk id="9" creationId="{2440C88E-DC87-6623-09BA-57C5E5F5EE8E}"/>
          </ac:picMkLst>
        </pc:picChg>
        <pc:picChg chg="add mod">
          <ac:chgData name="Paul Heald" userId="e1c121f5-2968-4240-9d4e-6366a3dfbb0a" providerId="ADAL" clId="{4EE91E7D-D093-4736-9364-5834E0F9F81D}" dt="2024-04-16T13:54:01.479" v="848" actId="14100"/>
          <ac:picMkLst>
            <pc:docMk/>
            <pc:sldMk cId="3750086443" sldId="338"/>
            <ac:picMk id="10" creationId="{3EF5488D-D233-B513-5CEB-B82EAF96B376}"/>
          </ac:picMkLst>
        </pc:picChg>
      </pc:sldChg>
      <pc:sldChg chg="addSp modSp add mod">
        <pc:chgData name="Paul Heald" userId="e1c121f5-2968-4240-9d4e-6366a3dfbb0a" providerId="ADAL" clId="{4EE91E7D-D093-4736-9364-5834E0F9F81D}" dt="2024-04-16T14:02:18.736" v="849" actId="14100"/>
        <pc:sldMkLst>
          <pc:docMk/>
          <pc:sldMk cId="204546177" sldId="339"/>
        </pc:sldMkLst>
        <pc:picChg chg="add mod">
          <ac:chgData name="Paul Heald" userId="e1c121f5-2968-4240-9d4e-6366a3dfbb0a" providerId="ADAL" clId="{4EE91E7D-D093-4736-9364-5834E0F9F81D}" dt="2024-04-16T14:02:18.736" v="849" actId="14100"/>
          <ac:picMkLst>
            <pc:docMk/>
            <pc:sldMk cId="204546177" sldId="339"/>
            <ac:picMk id="3" creationId="{4F961B18-CC91-47C4-F272-981E78AFF99E}"/>
          </ac:picMkLst>
        </pc:picChg>
        <pc:picChg chg="add mod">
          <ac:chgData name="Paul Heald" userId="e1c121f5-2968-4240-9d4e-6366a3dfbb0a" providerId="ADAL" clId="{4EE91E7D-D093-4736-9364-5834E0F9F81D}" dt="2024-04-15T18:34:18.393" v="828" actId="1076"/>
          <ac:picMkLst>
            <pc:docMk/>
            <pc:sldMk cId="204546177" sldId="339"/>
            <ac:picMk id="4" creationId="{E801DB7E-3E12-6C8E-E0F2-B6A98BC29320}"/>
          </ac:picMkLst>
        </pc:picChg>
      </pc:sldChg>
      <pc:sldChg chg="addSp modSp add mod">
        <pc:chgData name="Paul Heald" userId="e1c121f5-2968-4240-9d4e-6366a3dfbb0a" providerId="ADAL" clId="{4EE91E7D-D093-4736-9364-5834E0F9F81D}" dt="2024-04-16T14:03:02.800" v="854" actId="1076"/>
        <pc:sldMkLst>
          <pc:docMk/>
          <pc:sldMk cId="2102226702" sldId="340"/>
        </pc:sldMkLst>
        <pc:picChg chg="add mod">
          <ac:chgData name="Paul Heald" userId="e1c121f5-2968-4240-9d4e-6366a3dfbb0a" providerId="ADAL" clId="{4EE91E7D-D093-4736-9364-5834E0F9F81D}" dt="2024-04-16T14:02:58.054" v="853" actId="1076"/>
          <ac:picMkLst>
            <pc:docMk/>
            <pc:sldMk cId="2102226702" sldId="340"/>
            <ac:picMk id="3" creationId="{BA80C844-4B80-0F3C-2E8E-1CD34755BA1A}"/>
          </ac:picMkLst>
        </pc:picChg>
        <pc:picChg chg="add mod">
          <ac:chgData name="Paul Heald" userId="e1c121f5-2968-4240-9d4e-6366a3dfbb0a" providerId="ADAL" clId="{4EE91E7D-D093-4736-9364-5834E0F9F81D}" dt="2024-04-16T14:03:02.800" v="854" actId="1076"/>
          <ac:picMkLst>
            <pc:docMk/>
            <pc:sldMk cId="2102226702" sldId="340"/>
            <ac:picMk id="4" creationId="{8B415655-65AE-8418-5298-51B701B4FBCE}"/>
          </ac:picMkLst>
        </pc:picChg>
      </pc:sldChg>
      <pc:sldChg chg="addSp modSp add mod">
        <pc:chgData name="Paul Heald" userId="e1c121f5-2968-4240-9d4e-6366a3dfbb0a" providerId="ADAL" clId="{4EE91E7D-D093-4736-9364-5834E0F9F81D}" dt="2024-04-16T14:02:48.421" v="851" actId="1076"/>
        <pc:sldMkLst>
          <pc:docMk/>
          <pc:sldMk cId="2592462885" sldId="341"/>
        </pc:sldMkLst>
        <pc:picChg chg="add mod">
          <ac:chgData name="Paul Heald" userId="e1c121f5-2968-4240-9d4e-6366a3dfbb0a" providerId="ADAL" clId="{4EE91E7D-D093-4736-9364-5834E0F9F81D}" dt="2024-04-16T14:02:37.009" v="850" actId="1076"/>
          <ac:picMkLst>
            <pc:docMk/>
            <pc:sldMk cId="2592462885" sldId="341"/>
            <ac:picMk id="3" creationId="{4E406BE2-C064-5F22-0D6C-DE26020045ED}"/>
          </ac:picMkLst>
        </pc:picChg>
        <pc:picChg chg="add mod">
          <ac:chgData name="Paul Heald" userId="e1c121f5-2968-4240-9d4e-6366a3dfbb0a" providerId="ADAL" clId="{4EE91E7D-D093-4736-9364-5834E0F9F81D}" dt="2024-04-15T17:01:08.646" v="452" actId="1076"/>
          <ac:picMkLst>
            <pc:docMk/>
            <pc:sldMk cId="2592462885" sldId="341"/>
            <ac:picMk id="4" creationId="{C286DD2C-1FA1-7FCA-6285-0EDA14D559BE}"/>
          </ac:picMkLst>
        </pc:picChg>
        <pc:picChg chg="add mod">
          <ac:chgData name="Paul Heald" userId="e1c121f5-2968-4240-9d4e-6366a3dfbb0a" providerId="ADAL" clId="{4EE91E7D-D093-4736-9364-5834E0F9F81D}" dt="2024-04-16T14:02:48.421" v="851" actId="1076"/>
          <ac:picMkLst>
            <pc:docMk/>
            <pc:sldMk cId="2592462885" sldId="341"/>
            <ac:picMk id="5" creationId="{01D96FDE-71FC-6C33-801E-73178014CF72}"/>
          </ac:picMkLst>
        </pc:picChg>
      </pc:sldChg>
      <pc:sldChg chg="addSp modSp add mod">
        <pc:chgData name="Paul Heald" userId="e1c121f5-2968-4240-9d4e-6366a3dfbb0a" providerId="ADAL" clId="{4EE91E7D-D093-4736-9364-5834E0F9F81D}" dt="2024-04-15T18:35:03.577" v="831" actId="1076"/>
        <pc:sldMkLst>
          <pc:docMk/>
          <pc:sldMk cId="677576601" sldId="342"/>
        </pc:sldMkLst>
        <pc:picChg chg="add mod">
          <ac:chgData name="Paul Heald" userId="e1c121f5-2968-4240-9d4e-6366a3dfbb0a" providerId="ADAL" clId="{4EE91E7D-D093-4736-9364-5834E0F9F81D}" dt="2024-04-15T18:35:03.577" v="831" actId="1076"/>
          <ac:picMkLst>
            <pc:docMk/>
            <pc:sldMk cId="677576601" sldId="342"/>
            <ac:picMk id="3" creationId="{51183775-9797-FEDF-A3AE-B12C9608EB5F}"/>
          </ac:picMkLst>
        </pc:picChg>
        <pc:picChg chg="add mod">
          <ac:chgData name="Paul Heald" userId="e1c121f5-2968-4240-9d4e-6366a3dfbb0a" providerId="ADAL" clId="{4EE91E7D-D093-4736-9364-5834E0F9F81D}" dt="2024-04-15T18:35:00.318" v="830" actId="1076"/>
          <ac:picMkLst>
            <pc:docMk/>
            <pc:sldMk cId="677576601" sldId="342"/>
            <ac:picMk id="4" creationId="{E2FF5B8A-3A36-A630-F9E4-5024C1E8EFAF}"/>
          </ac:picMkLst>
        </pc:picChg>
      </pc:sldChg>
      <pc:sldChg chg="addSp delSp modSp add mod ord">
        <pc:chgData name="Paul Heald" userId="e1c121f5-2968-4240-9d4e-6366a3dfbb0a" providerId="ADAL" clId="{4EE91E7D-D093-4736-9364-5834E0F9F81D}" dt="2024-04-15T18:23:57.662" v="574" actId="1076"/>
        <pc:sldMkLst>
          <pc:docMk/>
          <pc:sldMk cId="2198091198" sldId="343"/>
        </pc:sldMkLst>
        <pc:picChg chg="add del">
          <ac:chgData name="Paul Heald" userId="e1c121f5-2968-4240-9d4e-6366a3dfbb0a" providerId="ADAL" clId="{4EE91E7D-D093-4736-9364-5834E0F9F81D}" dt="2024-04-15T18:18:36.428" v="550" actId="22"/>
          <ac:picMkLst>
            <pc:docMk/>
            <pc:sldMk cId="2198091198" sldId="343"/>
            <ac:picMk id="4" creationId="{2FDE8693-9EAA-1C2A-C270-6F94EB310EAE}"/>
          </ac:picMkLst>
        </pc:picChg>
        <pc:picChg chg="add mod">
          <ac:chgData name="Paul Heald" userId="e1c121f5-2968-4240-9d4e-6366a3dfbb0a" providerId="ADAL" clId="{4EE91E7D-D093-4736-9364-5834E0F9F81D}" dt="2024-04-15T18:19:06.243" v="557" actId="14100"/>
          <ac:picMkLst>
            <pc:docMk/>
            <pc:sldMk cId="2198091198" sldId="343"/>
            <ac:picMk id="5" creationId="{80CE4425-3C35-BCA3-AC5A-E8EF7BA8B9A8}"/>
          </ac:picMkLst>
        </pc:picChg>
        <pc:picChg chg="add mod">
          <ac:chgData name="Paul Heald" userId="e1c121f5-2968-4240-9d4e-6366a3dfbb0a" providerId="ADAL" clId="{4EE91E7D-D093-4736-9364-5834E0F9F81D}" dt="2024-04-15T18:19:25.559" v="561" actId="1076"/>
          <ac:picMkLst>
            <pc:docMk/>
            <pc:sldMk cId="2198091198" sldId="343"/>
            <ac:picMk id="6" creationId="{6BA41EBC-C696-E26A-3C0D-B44D170CA8EE}"/>
          </ac:picMkLst>
        </pc:picChg>
        <pc:picChg chg="add mod">
          <ac:chgData name="Paul Heald" userId="e1c121f5-2968-4240-9d4e-6366a3dfbb0a" providerId="ADAL" clId="{4EE91E7D-D093-4736-9364-5834E0F9F81D}" dt="2024-04-15T18:23:57.662" v="574" actId="1076"/>
          <ac:picMkLst>
            <pc:docMk/>
            <pc:sldMk cId="2198091198" sldId="343"/>
            <ac:picMk id="7" creationId="{95760592-F878-E402-653F-5937DF20780D}"/>
          </ac:picMkLst>
        </pc:picChg>
        <pc:picChg chg="add mod">
          <ac:chgData name="Paul Heald" userId="e1c121f5-2968-4240-9d4e-6366a3dfbb0a" providerId="ADAL" clId="{4EE91E7D-D093-4736-9364-5834E0F9F81D}" dt="2024-04-15T18:23:52.895" v="572" actId="1076"/>
          <ac:picMkLst>
            <pc:docMk/>
            <pc:sldMk cId="2198091198" sldId="343"/>
            <ac:picMk id="8" creationId="{BEDB8C53-4C09-E7FB-0532-A5CED3758E9E}"/>
          </ac:picMkLst>
        </pc:picChg>
      </pc:sldChg>
      <pc:sldChg chg="addSp modSp add mod">
        <pc:chgData name="Paul Heald" userId="e1c121f5-2968-4240-9d4e-6366a3dfbb0a" providerId="ADAL" clId="{4EE91E7D-D093-4736-9364-5834E0F9F81D}" dt="2024-04-15T18:35:28.098" v="833" actId="14100"/>
        <pc:sldMkLst>
          <pc:docMk/>
          <pc:sldMk cId="1899164102" sldId="344"/>
        </pc:sldMkLst>
        <pc:picChg chg="add mod">
          <ac:chgData name="Paul Heald" userId="e1c121f5-2968-4240-9d4e-6366a3dfbb0a" providerId="ADAL" clId="{4EE91E7D-D093-4736-9364-5834E0F9F81D}" dt="2024-04-15T18:35:28.098" v="833" actId="14100"/>
          <ac:picMkLst>
            <pc:docMk/>
            <pc:sldMk cId="1899164102" sldId="344"/>
            <ac:picMk id="3" creationId="{FC47EAC2-133D-96AE-EFF8-0AB1153F9F18}"/>
          </ac:picMkLst>
        </pc:picChg>
      </pc:sldChg>
      <pc:sldChg chg="addSp modSp add mod">
        <pc:chgData name="Paul Heald" userId="e1c121f5-2968-4240-9d4e-6366a3dfbb0a" providerId="ADAL" clId="{4EE91E7D-D093-4736-9364-5834E0F9F81D}" dt="2024-04-16T14:03:42.187" v="857" actId="1076"/>
        <pc:sldMkLst>
          <pc:docMk/>
          <pc:sldMk cId="3340623591" sldId="345"/>
        </pc:sldMkLst>
        <pc:picChg chg="add mod">
          <ac:chgData name="Paul Heald" userId="e1c121f5-2968-4240-9d4e-6366a3dfbb0a" providerId="ADAL" clId="{4EE91E7D-D093-4736-9364-5834E0F9F81D}" dt="2024-04-16T14:03:42.187" v="857" actId="1076"/>
          <ac:picMkLst>
            <pc:docMk/>
            <pc:sldMk cId="3340623591" sldId="345"/>
            <ac:picMk id="3" creationId="{B202A599-85FD-03E2-2059-21291ABED2CE}"/>
          </ac:picMkLst>
        </pc:picChg>
        <pc:picChg chg="add mod">
          <ac:chgData name="Paul Heald" userId="e1c121f5-2968-4240-9d4e-6366a3dfbb0a" providerId="ADAL" clId="{4EE91E7D-D093-4736-9364-5834E0F9F81D}" dt="2024-04-16T14:03:36.088" v="856" actId="1076"/>
          <ac:picMkLst>
            <pc:docMk/>
            <pc:sldMk cId="3340623591" sldId="345"/>
            <ac:picMk id="4" creationId="{5453C599-54A6-0234-B524-658574E73869}"/>
          </ac:picMkLst>
        </pc:picChg>
      </pc:sldChg>
      <pc:sldChg chg="addSp modSp add mod">
        <pc:chgData name="Paul Heald" userId="e1c121f5-2968-4240-9d4e-6366a3dfbb0a" providerId="ADAL" clId="{4EE91E7D-D093-4736-9364-5834E0F9F81D}" dt="2024-04-16T14:03:27.150" v="855" actId="14100"/>
        <pc:sldMkLst>
          <pc:docMk/>
          <pc:sldMk cId="121584183" sldId="346"/>
        </pc:sldMkLst>
        <pc:picChg chg="add mod">
          <ac:chgData name="Paul Heald" userId="e1c121f5-2968-4240-9d4e-6366a3dfbb0a" providerId="ADAL" clId="{4EE91E7D-D093-4736-9364-5834E0F9F81D}" dt="2024-04-16T14:03:27.150" v="855" actId="14100"/>
          <ac:picMkLst>
            <pc:docMk/>
            <pc:sldMk cId="121584183" sldId="346"/>
            <ac:picMk id="3" creationId="{DF0F1854-80B4-C59B-25A5-4B20A75A38B2}"/>
          </ac:picMkLst>
        </pc:picChg>
      </pc:sldChg>
      <pc:sldChg chg="addSp modSp add mod">
        <pc:chgData name="Paul Heald" userId="e1c121f5-2968-4240-9d4e-6366a3dfbb0a" providerId="ADAL" clId="{4EE91E7D-D093-4736-9364-5834E0F9F81D}" dt="2024-04-15T18:39:20.626" v="834" actId="14100"/>
        <pc:sldMkLst>
          <pc:docMk/>
          <pc:sldMk cId="3752357827" sldId="347"/>
        </pc:sldMkLst>
        <pc:picChg chg="add mod">
          <ac:chgData name="Paul Heald" userId="e1c121f5-2968-4240-9d4e-6366a3dfbb0a" providerId="ADAL" clId="{4EE91E7D-D093-4736-9364-5834E0F9F81D}" dt="2024-04-15T18:39:20.626" v="834" actId="14100"/>
          <ac:picMkLst>
            <pc:docMk/>
            <pc:sldMk cId="3752357827" sldId="347"/>
            <ac:picMk id="3" creationId="{D73F9714-F6F9-2229-2647-9F04AC0CFF58}"/>
          </ac:picMkLst>
        </pc:picChg>
      </pc:sldChg>
      <pc:sldChg chg="add">
        <pc:chgData name="Paul Heald" userId="e1c121f5-2968-4240-9d4e-6366a3dfbb0a" providerId="ADAL" clId="{4EE91E7D-D093-4736-9364-5834E0F9F81D}" dt="2024-04-15T13:59:21.207" v="363" actId="2890"/>
        <pc:sldMkLst>
          <pc:docMk/>
          <pc:sldMk cId="1800650117" sldId="348"/>
        </pc:sldMkLst>
      </pc:sldChg>
      <pc:sldChg chg="add">
        <pc:chgData name="Paul Heald" userId="e1c121f5-2968-4240-9d4e-6366a3dfbb0a" providerId="ADAL" clId="{4EE91E7D-D093-4736-9364-5834E0F9F81D}" dt="2024-04-15T13:59:25.070" v="364" actId="2890"/>
        <pc:sldMkLst>
          <pc:docMk/>
          <pc:sldMk cId="1309101359" sldId="349"/>
        </pc:sldMkLst>
      </pc:sldChg>
      <pc:sldChg chg="addSp modSp add mod">
        <pc:chgData name="Paul Heald" userId="e1c121f5-2968-4240-9d4e-6366a3dfbb0a" providerId="ADAL" clId="{4EE91E7D-D093-4736-9364-5834E0F9F81D}" dt="2024-04-15T18:40:27.736" v="840" actId="14100"/>
        <pc:sldMkLst>
          <pc:docMk/>
          <pc:sldMk cId="3659289560" sldId="350"/>
        </pc:sldMkLst>
        <pc:picChg chg="add mod">
          <ac:chgData name="Paul Heald" userId="e1c121f5-2968-4240-9d4e-6366a3dfbb0a" providerId="ADAL" clId="{4EE91E7D-D093-4736-9364-5834E0F9F81D}" dt="2024-04-15T18:40:27.736" v="840" actId="14100"/>
          <ac:picMkLst>
            <pc:docMk/>
            <pc:sldMk cId="3659289560" sldId="350"/>
            <ac:picMk id="3" creationId="{0D8988A4-0E88-574E-AE89-735220AD761A}"/>
          </ac:picMkLst>
        </pc:picChg>
      </pc:sldChg>
      <pc:sldChg chg="addSp modSp add mod">
        <pc:chgData name="Paul Heald" userId="e1c121f5-2968-4240-9d4e-6366a3dfbb0a" providerId="ADAL" clId="{4EE91E7D-D093-4736-9364-5834E0F9F81D}" dt="2024-04-15T18:39:52.117" v="837" actId="1076"/>
        <pc:sldMkLst>
          <pc:docMk/>
          <pc:sldMk cId="2385468342" sldId="351"/>
        </pc:sldMkLst>
        <pc:picChg chg="add mod">
          <ac:chgData name="Paul Heald" userId="e1c121f5-2968-4240-9d4e-6366a3dfbb0a" providerId="ADAL" clId="{4EE91E7D-D093-4736-9364-5834E0F9F81D}" dt="2024-04-15T18:39:52.117" v="837" actId="1076"/>
          <ac:picMkLst>
            <pc:docMk/>
            <pc:sldMk cId="2385468342" sldId="351"/>
            <ac:picMk id="3" creationId="{13C76CBA-26AF-BC85-CCC7-23EAF3262301}"/>
          </ac:picMkLst>
        </pc:picChg>
      </pc:sldChg>
      <pc:sldChg chg="addSp modSp add mod">
        <pc:chgData name="Paul Heald" userId="e1c121f5-2968-4240-9d4e-6366a3dfbb0a" providerId="ADAL" clId="{4EE91E7D-D093-4736-9364-5834E0F9F81D}" dt="2024-04-16T14:04:02.297" v="858" actId="14100"/>
        <pc:sldMkLst>
          <pc:docMk/>
          <pc:sldMk cId="3425787060" sldId="352"/>
        </pc:sldMkLst>
        <pc:picChg chg="add mod">
          <ac:chgData name="Paul Heald" userId="e1c121f5-2968-4240-9d4e-6366a3dfbb0a" providerId="ADAL" clId="{4EE91E7D-D093-4736-9364-5834E0F9F81D}" dt="2024-04-16T14:04:02.297" v="858" actId="14100"/>
          <ac:picMkLst>
            <pc:docMk/>
            <pc:sldMk cId="3425787060" sldId="352"/>
            <ac:picMk id="3" creationId="{B41BC8AF-3879-E412-A2C3-F03E59083AC9}"/>
          </ac:picMkLst>
        </pc:picChg>
        <pc:picChg chg="add mod">
          <ac:chgData name="Paul Heald" userId="e1c121f5-2968-4240-9d4e-6366a3dfbb0a" providerId="ADAL" clId="{4EE91E7D-D093-4736-9364-5834E0F9F81D}" dt="2024-04-15T18:39:40.174" v="836" actId="14100"/>
          <ac:picMkLst>
            <pc:docMk/>
            <pc:sldMk cId="3425787060" sldId="352"/>
            <ac:picMk id="4" creationId="{F1FB5EDC-6FD6-0305-F772-0445E814641B}"/>
          </ac:picMkLst>
        </pc:picChg>
      </pc:sldChg>
      <pc:sldMasterChg chg="delSldLayout">
        <pc:chgData name="Paul Heald" userId="e1c121f5-2968-4240-9d4e-6366a3dfbb0a" providerId="ADAL" clId="{4EE91E7D-D093-4736-9364-5834E0F9F81D}" dt="2024-04-11T19:36:56.261" v="38" actId="47"/>
        <pc:sldMasterMkLst>
          <pc:docMk/>
          <pc:sldMasterMk cId="1449198067" sldId="2147483677"/>
        </pc:sldMasterMkLst>
        <pc:sldLayoutChg chg="del">
          <pc:chgData name="Paul Heald" userId="e1c121f5-2968-4240-9d4e-6366a3dfbb0a" providerId="ADAL" clId="{4EE91E7D-D093-4736-9364-5834E0F9F81D}" dt="2024-04-11T19:36:56.261" v="38" actId="47"/>
          <pc:sldLayoutMkLst>
            <pc:docMk/>
            <pc:sldMasterMk cId="1449198067" sldId="2147483677"/>
            <pc:sldLayoutMk cId="4043713772" sldId="2147483692"/>
          </pc:sldLayoutMkLst>
        </pc:sldLayoutChg>
      </pc:sldMasterChg>
    </pc:docChg>
  </pc:docChgLst>
  <pc:docChgLst>
    <pc:chgData name="Veniero Facchetti" userId="f2c6c99af91c4974" providerId="LiveId" clId="{72B7C93B-CF00-4072-B9AC-FB1C3984C47E}"/>
    <pc:docChg chg="undo custSel delSld modSld">
      <pc:chgData name="Veniero Facchetti" userId="f2c6c99af91c4974" providerId="LiveId" clId="{72B7C93B-CF00-4072-B9AC-FB1C3984C47E}" dt="2024-05-08T11:31:25.551" v="340" actId="47"/>
      <pc:docMkLst>
        <pc:docMk/>
      </pc:docMkLst>
      <pc:sldChg chg="addSp modSp mod">
        <pc:chgData name="Veniero Facchetti" userId="f2c6c99af91c4974" providerId="LiveId" clId="{72B7C93B-CF00-4072-B9AC-FB1C3984C47E}" dt="2024-05-08T11:18:29.687" v="106" actId="1076"/>
        <pc:sldMkLst>
          <pc:docMk/>
          <pc:sldMk cId="2962966828" sldId="311"/>
        </pc:sldMkLst>
        <pc:spChg chg="mod">
          <ac:chgData name="Veniero Facchetti" userId="f2c6c99af91c4974" providerId="LiveId" clId="{72B7C93B-CF00-4072-B9AC-FB1C3984C47E}" dt="2024-05-08T11:18:29.687" v="106" actId="1076"/>
          <ac:spMkLst>
            <pc:docMk/>
            <pc:sldMk cId="2962966828" sldId="311"/>
            <ac:spMk id="2" creationId="{B4A09DF2-88ED-C382-F37D-22EE2E867C53}"/>
          </ac:spMkLst>
        </pc:spChg>
        <pc:spChg chg="mod">
          <ac:chgData name="Veniero Facchetti" userId="f2c6c99af91c4974" providerId="LiveId" clId="{72B7C93B-CF00-4072-B9AC-FB1C3984C47E}" dt="2024-05-08T11:18:08.223" v="103" actId="14100"/>
          <ac:spMkLst>
            <pc:docMk/>
            <pc:sldMk cId="2962966828" sldId="311"/>
            <ac:spMk id="5" creationId="{5785A326-6544-552F-EC43-A70904C21B5C}"/>
          </ac:spMkLst>
        </pc:spChg>
        <pc:grpChg chg="add mod">
          <ac:chgData name="Veniero Facchetti" userId="f2c6c99af91c4974" providerId="LiveId" clId="{72B7C93B-CF00-4072-B9AC-FB1C3984C47E}" dt="2024-05-08T11:16:36.638" v="47" actId="1076"/>
          <ac:grpSpMkLst>
            <pc:docMk/>
            <pc:sldMk cId="2962966828" sldId="311"/>
            <ac:grpSpMk id="3" creationId="{FDAEBC86-E427-9B27-F2EA-0362F6127961}"/>
          </ac:grpSpMkLst>
        </pc:grpChg>
        <pc:picChg chg="mod">
          <ac:chgData name="Veniero Facchetti" userId="f2c6c99af91c4974" providerId="LiveId" clId="{72B7C93B-CF00-4072-B9AC-FB1C3984C47E}" dt="2024-05-08T11:17:23.287" v="90" actId="14100"/>
          <ac:picMkLst>
            <pc:docMk/>
            <pc:sldMk cId="2962966828" sldId="311"/>
            <ac:picMk id="7" creationId="{4D44D3F1-F6A0-8B66-C9EF-FB9FEB170468}"/>
          </ac:picMkLst>
        </pc:picChg>
        <pc:picChg chg="mod">
          <ac:chgData name="Veniero Facchetti" userId="f2c6c99af91c4974" providerId="LiveId" clId="{72B7C93B-CF00-4072-B9AC-FB1C3984C47E}" dt="2024-05-08T11:17:48.831" v="96" actId="1076"/>
          <ac:picMkLst>
            <pc:docMk/>
            <pc:sldMk cId="2962966828" sldId="311"/>
            <ac:picMk id="10" creationId="{854ED072-4862-FC27-3AC9-A6550967CDF8}"/>
          </ac:picMkLst>
        </pc:picChg>
        <pc:picChg chg="mod">
          <ac:chgData name="Veniero Facchetti" userId="f2c6c99af91c4974" providerId="LiveId" clId="{72B7C93B-CF00-4072-B9AC-FB1C3984C47E}" dt="2024-05-08T11:16:30.843" v="45" actId="164"/>
          <ac:picMkLst>
            <pc:docMk/>
            <pc:sldMk cId="2962966828" sldId="311"/>
            <ac:picMk id="11" creationId="{217873E2-333D-F965-FA52-87342382406B}"/>
          </ac:picMkLst>
        </pc:picChg>
        <pc:picChg chg="mod">
          <ac:chgData name="Veniero Facchetti" userId="f2c6c99af91c4974" providerId="LiveId" clId="{72B7C93B-CF00-4072-B9AC-FB1C3984C47E}" dt="2024-05-08T11:17:45.166" v="95" actId="14100"/>
          <ac:picMkLst>
            <pc:docMk/>
            <pc:sldMk cId="2962966828" sldId="311"/>
            <ac:picMk id="12" creationId="{9FC5AE86-05B5-A09C-B116-CE2FFFDCCA35}"/>
          </ac:picMkLst>
        </pc:picChg>
        <pc:inkChg chg="mod">
          <ac:chgData name="Veniero Facchetti" userId="f2c6c99af91c4974" providerId="LiveId" clId="{72B7C93B-CF00-4072-B9AC-FB1C3984C47E}" dt="2024-05-08T11:16:30.843" v="45" actId="164"/>
          <ac:inkMkLst>
            <pc:docMk/>
            <pc:sldMk cId="2962966828" sldId="311"/>
            <ac:inkMk id="14" creationId="{5EE29EED-8438-15D4-CA43-EC96B2515B8A}"/>
          </ac:inkMkLst>
        </pc:inkChg>
      </pc:sldChg>
      <pc:sldChg chg="modSp mod">
        <pc:chgData name="Veniero Facchetti" userId="f2c6c99af91c4974" providerId="LiveId" clId="{72B7C93B-CF00-4072-B9AC-FB1C3984C47E}" dt="2024-05-08T11:14:06.432" v="12" actId="120"/>
        <pc:sldMkLst>
          <pc:docMk/>
          <pc:sldMk cId="4024510751" sldId="324"/>
        </pc:sldMkLst>
        <pc:spChg chg="mod">
          <ac:chgData name="Veniero Facchetti" userId="f2c6c99af91c4974" providerId="LiveId" clId="{72B7C93B-CF00-4072-B9AC-FB1C3984C47E}" dt="2024-05-08T11:13:28.710" v="5" actId="2710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Veniero Facchetti" userId="f2c6c99af91c4974" providerId="LiveId" clId="{72B7C93B-CF00-4072-B9AC-FB1C3984C47E}" dt="2024-05-08T11:13:47.715" v="8" actId="2085"/>
          <ac:spMkLst>
            <pc:docMk/>
            <pc:sldMk cId="4024510751" sldId="324"/>
            <ac:spMk id="3" creationId="{802ABAE3-4ECC-B940-6E4B-A24D333AE2AA}"/>
          </ac:spMkLst>
        </pc:spChg>
        <pc:spChg chg="mod">
          <ac:chgData name="Veniero Facchetti" userId="f2c6c99af91c4974" providerId="LiveId" clId="{72B7C93B-CF00-4072-B9AC-FB1C3984C47E}" dt="2024-05-08T11:14:06.432" v="12" actId="120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Veniero Facchetti" userId="f2c6c99af91c4974" providerId="LiveId" clId="{72B7C93B-CF00-4072-B9AC-FB1C3984C47E}" dt="2024-05-08T11:13:23.951" v="4" actId="1076"/>
        <pc:sldMkLst>
          <pc:docMk/>
          <pc:sldMk cId="2849688472" sldId="327"/>
        </pc:sldMkLst>
        <pc:spChg chg="mod">
          <ac:chgData name="Veniero Facchetti" userId="f2c6c99af91c4974" providerId="LiveId" clId="{72B7C93B-CF00-4072-B9AC-FB1C3984C47E}" dt="2024-05-08T11:13:23.951" v="4" actId="1076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72B7C93B-CF00-4072-B9AC-FB1C3984C47E}" dt="2024-05-08T11:25:33.957" v="232" actId="2710"/>
        <pc:sldMkLst>
          <pc:docMk/>
          <pc:sldMk cId="1056012733" sldId="328"/>
        </pc:sldMkLst>
        <pc:spChg chg="mod">
          <ac:chgData name="Veniero Facchetti" userId="f2c6c99af91c4974" providerId="LiveId" clId="{72B7C93B-CF00-4072-B9AC-FB1C3984C47E}" dt="2024-05-08T11:25:33.957" v="232" actId="2710"/>
          <ac:spMkLst>
            <pc:docMk/>
            <pc:sldMk cId="1056012733" sldId="328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19:06.847" v="113" actId="14100"/>
          <ac:picMkLst>
            <pc:docMk/>
            <pc:sldMk cId="1056012733" sldId="328"/>
            <ac:picMk id="4" creationId="{D9E19660-1211-3ADC-83EE-18AC0F4E79C6}"/>
          </ac:picMkLst>
        </pc:picChg>
        <pc:picChg chg="mod">
          <ac:chgData name="Veniero Facchetti" userId="f2c6c99af91c4974" providerId="LiveId" clId="{72B7C93B-CF00-4072-B9AC-FB1C3984C47E}" dt="2024-05-08T11:19:09.855" v="114" actId="1076"/>
          <ac:picMkLst>
            <pc:docMk/>
            <pc:sldMk cId="1056012733" sldId="328"/>
            <ac:picMk id="6" creationId="{2984E359-D67C-5BB0-32D1-820C10679BFA}"/>
          </ac:picMkLst>
        </pc:picChg>
      </pc:sldChg>
      <pc:sldChg chg="modSp mod">
        <pc:chgData name="Veniero Facchetti" userId="f2c6c99af91c4974" providerId="LiveId" clId="{72B7C93B-CF00-4072-B9AC-FB1C3984C47E}" dt="2024-05-08T11:15:40.470" v="34" actId="14100"/>
        <pc:sldMkLst>
          <pc:docMk/>
          <pc:sldMk cId="3562792278" sldId="329"/>
        </pc:sldMkLst>
        <pc:spChg chg="mod">
          <ac:chgData name="Veniero Facchetti" userId="f2c6c99af91c4974" providerId="LiveId" clId="{72B7C93B-CF00-4072-B9AC-FB1C3984C47E}" dt="2024-05-08T11:15:35.655" v="33" actId="1076"/>
          <ac:spMkLst>
            <pc:docMk/>
            <pc:sldMk cId="3562792278" sldId="329"/>
            <ac:spMk id="5" creationId="{9DD24984-7AA0-B242-723F-EE644BF453AD}"/>
          </ac:spMkLst>
        </pc:spChg>
        <pc:spChg chg="mod">
          <ac:chgData name="Veniero Facchetti" userId="f2c6c99af91c4974" providerId="LiveId" clId="{72B7C93B-CF00-4072-B9AC-FB1C3984C47E}" dt="2024-05-08T11:15:31.704" v="32" actId="1076"/>
          <ac:spMkLst>
            <pc:docMk/>
            <pc:sldMk cId="3562792278" sldId="329"/>
            <ac:spMk id="6" creationId="{F029D01F-4089-F17F-00BC-0F31976F5BCD}"/>
          </ac:spMkLst>
        </pc:spChg>
        <pc:spChg chg="mod">
          <ac:chgData name="Veniero Facchetti" userId="f2c6c99af91c4974" providerId="LiveId" clId="{72B7C93B-CF00-4072-B9AC-FB1C3984C47E}" dt="2024-05-08T11:14:39.278" v="17" actId="1076"/>
          <ac:spMkLst>
            <pc:docMk/>
            <pc:sldMk cId="3562792278" sldId="329"/>
            <ac:spMk id="9" creationId="{EFDC9271-A75A-387C-61F7-08E099AD753E}"/>
          </ac:spMkLst>
        </pc:spChg>
        <pc:picChg chg="mod">
          <ac:chgData name="Veniero Facchetti" userId="f2c6c99af91c4974" providerId="LiveId" clId="{72B7C93B-CF00-4072-B9AC-FB1C3984C47E}" dt="2024-05-08T11:15:40.470" v="34" actId="14100"/>
          <ac:picMkLst>
            <pc:docMk/>
            <pc:sldMk cId="3562792278" sldId="329"/>
            <ac:picMk id="3" creationId="{EA510513-BDAB-DC87-25A3-04BAA26C18A8}"/>
          </ac:picMkLst>
        </pc:picChg>
        <pc:picChg chg="mod">
          <ac:chgData name="Veniero Facchetti" userId="f2c6c99af91c4974" providerId="LiveId" clId="{72B7C93B-CF00-4072-B9AC-FB1C3984C47E}" dt="2024-05-08T11:14:50.502" v="21" actId="14100"/>
          <ac:picMkLst>
            <pc:docMk/>
            <pc:sldMk cId="3562792278" sldId="329"/>
            <ac:picMk id="4" creationId="{5F3537C9-01A6-800F-60E7-6C24BDB2FC30}"/>
          </ac:picMkLst>
        </pc:picChg>
      </pc:sldChg>
      <pc:sldChg chg="modSp mod">
        <pc:chgData name="Veniero Facchetti" userId="f2c6c99af91c4974" providerId="LiveId" clId="{72B7C93B-CF00-4072-B9AC-FB1C3984C47E}" dt="2024-05-08T11:19:39.639" v="122" actId="1076"/>
        <pc:sldMkLst>
          <pc:docMk/>
          <pc:sldMk cId="2836575608" sldId="330"/>
        </pc:sldMkLst>
        <pc:spChg chg="mod">
          <ac:chgData name="Veniero Facchetti" userId="f2c6c99af91c4974" providerId="LiveId" clId="{72B7C93B-CF00-4072-B9AC-FB1C3984C47E}" dt="2024-05-08T11:19:30.452" v="120" actId="2710"/>
          <ac:spMkLst>
            <pc:docMk/>
            <pc:sldMk cId="2836575608" sldId="330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19:34.911" v="121" actId="14100"/>
          <ac:picMkLst>
            <pc:docMk/>
            <pc:sldMk cId="2836575608" sldId="330"/>
            <ac:picMk id="3" creationId="{BBE0EF94-CA7A-9BE6-86C6-DC921240BBA2}"/>
          </ac:picMkLst>
        </pc:picChg>
        <pc:picChg chg="mod">
          <ac:chgData name="Veniero Facchetti" userId="f2c6c99af91c4974" providerId="LiveId" clId="{72B7C93B-CF00-4072-B9AC-FB1C3984C47E}" dt="2024-05-08T11:19:39.639" v="122" actId="1076"/>
          <ac:picMkLst>
            <pc:docMk/>
            <pc:sldMk cId="2836575608" sldId="330"/>
            <ac:picMk id="4" creationId="{A7081FD4-6497-436B-837E-8D453A2BFE49}"/>
          </ac:picMkLst>
        </pc:picChg>
      </pc:sldChg>
      <pc:sldChg chg="modSp mod">
        <pc:chgData name="Veniero Facchetti" userId="f2c6c99af91c4974" providerId="LiveId" clId="{72B7C93B-CF00-4072-B9AC-FB1C3984C47E}" dt="2024-05-08T11:20:57.855" v="149" actId="1076"/>
        <pc:sldMkLst>
          <pc:docMk/>
          <pc:sldMk cId="3306639365" sldId="332"/>
        </pc:sldMkLst>
        <pc:spChg chg="mod">
          <ac:chgData name="Veniero Facchetti" userId="f2c6c99af91c4974" providerId="LiveId" clId="{72B7C93B-CF00-4072-B9AC-FB1C3984C47E}" dt="2024-05-08T11:20:33.656" v="140" actId="14100"/>
          <ac:spMkLst>
            <pc:docMk/>
            <pc:sldMk cId="3306639365" sldId="332"/>
            <ac:spMk id="2" creationId="{B4A09DF2-88ED-C382-F37D-22EE2E867C53}"/>
          </ac:spMkLst>
        </pc:spChg>
        <pc:spChg chg="mod">
          <ac:chgData name="Veniero Facchetti" userId="f2c6c99af91c4974" providerId="LiveId" clId="{72B7C93B-CF00-4072-B9AC-FB1C3984C47E}" dt="2024-05-08T11:20:57.855" v="149" actId="1076"/>
          <ac:spMkLst>
            <pc:docMk/>
            <pc:sldMk cId="3306639365" sldId="332"/>
            <ac:spMk id="4" creationId="{A7169863-471F-2958-DA24-697491E4B687}"/>
          </ac:spMkLst>
        </pc:spChg>
        <pc:picChg chg="mod">
          <ac:chgData name="Veniero Facchetti" userId="f2c6c99af91c4974" providerId="LiveId" clId="{72B7C93B-CF00-4072-B9AC-FB1C3984C47E}" dt="2024-05-08T11:20:41.135" v="143" actId="14100"/>
          <ac:picMkLst>
            <pc:docMk/>
            <pc:sldMk cId="3306639365" sldId="332"/>
            <ac:picMk id="3" creationId="{231440DF-D09C-1006-3DE4-3BD41732DDC3}"/>
          </ac:picMkLst>
        </pc:picChg>
        <pc:picChg chg="mod">
          <ac:chgData name="Veniero Facchetti" userId="f2c6c99af91c4974" providerId="LiveId" clId="{72B7C93B-CF00-4072-B9AC-FB1C3984C47E}" dt="2024-05-08T11:20:44.464" v="144" actId="1076"/>
          <ac:picMkLst>
            <pc:docMk/>
            <pc:sldMk cId="3306639365" sldId="332"/>
            <ac:picMk id="6" creationId="{D1FD2E70-7A36-E591-6AD7-27E282F04C84}"/>
          </ac:picMkLst>
        </pc:picChg>
      </pc:sldChg>
      <pc:sldChg chg="modSp mod">
        <pc:chgData name="Veniero Facchetti" userId="f2c6c99af91c4974" providerId="LiveId" clId="{72B7C93B-CF00-4072-B9AC-FB1C3984C47E}" dt="2024-05-08T11:21:35.108" v="165" actId="14100"/>
        <pc:sldMkLst>
          <pc:docMk/>
          <pc:sldMk cId="3963777776" sldId="333"/>
        </pc:sldMkLst>
        <pc:spChg chg="mod">
          <ac:chgData name="Veniero Facchetti" userId="f2c6c99af91c4974" providerId="LiveId" clId="{72B7C93B-CF00-4072-B9AC-FB1C3984C47E}" dt="2024-05-08T11:21:15.255" v="155" actId="14100"/>
          <ac:spMkLst>
            <pc:docMk/>
            <pc:sldMk cId="3963777776" sldId="333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1:19" v="157" actId="1076"/>
          <ac:picMkLst>
            <pc:docMk/>
            <pc:sldMk cId="3963777776" sldId="333"/>
            <ac:picMk id="3" creationId="{EFDACFDB-530D-A29B-02C1-546CDC1CB8BB}"/>
          </ac:picMkLst>
        </pc:picChg>
        <pc:picChg chg="mod">
          <ac:chgData name="Veniero Facchetti" userId="f2c6c99af91c4974" providerId="LiveId" clId="{72B7C93B-CF00-4072-B9AC-FB1C3984C47E}" dt="2024-05-08T11:21:22.183" v="159" actId="1076"/>
          <ac:picMkLst>
            <pc:docMk/>
            <pc:sldMk cId="3963777776" sldId="333"/>
            <ac:picMk id="4" creationId="{40B1CE2E-BD67-66AB-351D-345538D8001E}"/>
          </ac:picMkLst>
        </pc:picChg>
        <pc:picChg chg="mod">
          <ac:chgData name="Veniero Facchetti" userId="f2c6c99af91c4974" providerId="LiveId" clId="{72B7C93B-CF00-4072-B9AC-FB1C3984C47E}" dt="2024-05-08T11:21:35.108" v="165" actId="14100"/>
          <ac:picMkLst>
            <pc:docMk/>
            <pc:sldMk cId="3963777776" sldId="333"/>
            <ac:picMk id="5" creationId="{116884D8-0C73-85D1-849C-FD714D696209}"/>
          </ac:picMkLst>
        </pc:picChg>
      </pc:sldChg>
      <pc:sldChg chg="modSp mod">
        <pc:chgData name="Veniero Facchetti" userId="f2c6c99af91c4974" providerId="LiveId" clId="{72B7C93B-CF00-4072-B9AC-FB1C3984C47E}" dt="2024-05-08T11:25:56.247" v="235" actId="14100"/>
        <pc:sldMkLst>
          <pc:docMk/>
          <pc:sldMk cId="661957835" sldId="334"/>
        </pc:sldMkLst>
        <pc:spChg chg="mod">
          <ac:chgData name="Veniero Facchetti" userId="f2c6c99af91c4974" providerId="LiveId" clId="{72B7C93B-CF00-4072-B9AC-FB1C3984C47E}" dt="2024-05-08T11:25:47.419" v="233" actId="2710"/>
          <ac:spMkLst>
            <pc:docMk/>
            <pc:sldMk cId="661957835" sldId="334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5:53.208" v="234" actId="14100"/>
          <ac:picMkLst>
            <pc:docMk/>
            <pc:sldMk cId="661957835" sldId="334"/>
            <ac:picMk id="3" creationId="{C064D58B-E5E3-989C-27D4-C3ED319B7375}"/>
          </ac:picMkLst>
        </pc:picChg>
        <pc:picChg chg="mod">
          <ac:chgData name="Veniero Facchetti" userId="f2c6c99af91c4974" providerId="LiveId" clId="{72B7C93B-CF00-4072-B9AC-FB1C3984C47E}" dt="2024-05-08T11:25:56.247" v="235" actId="14100"/>
          <ac:picMkLst>
            <pc:docMk/>
            <pc:sldMk cId="661957835" sldId="334"/>
            <ac:picMk id="5" creationId="{E224C033-117C-3C25-70B6-9520150E79E4}"/>
          </ac:picMkLst>
        </pc:picChg>
        <pc:picChg chg="mod">
          <ac:chgData name="Veniero Facchetti" userId="f2c6c99af91c4974" providerId="LiveId" clId="{72B7C93B-CF00-4072-B9AC-FB1C3984C47E}" dt="2024-05-08T11:22:06.719" v="178" actId="1076"/>
          <ac:picMkLst>
            <pc:docMk/>
            <pc:sldMk cId="661957835" sldId="334"/>
            <ac:picMk id="6" creationId="{7C5194FF-2C72-4A6F-2CCE-42568A7CDB80}"/>
          </ac:picMkLst>
        </pc:picChg>
      </pc:sldChg>
      <pc:sldChg chg="modSp mod">
        <pc:chgData name="Veniero Facchetti" userId="f2c6c99af91c4974" providerId="LiveId" clId="{72B7C93B-CF00-4072-B9AC-FB1C3984C47E}" dt="2024-05-08T11:26:04.630" v="236" actId="2710"/>
        <pc:sldMkLst>
          <pc:docMk/>
          <pc:sldMk cId="1788835340" sldId="335"/>
        </pc:sldMkLst>
        <pc:spChg chg="mod">
          <ac:chgData name="Veniero Facchetti" userId="f2c6c99af91c4974" providerId="LiveId" clId="{72B7C93B-CF00-4072-B9AC-FB1C3984C47E}" dt="2024-05-08T11:26:04.630" v="236" actId="2710"/>
          <ac:spMkLst>
            <pc:docMk/>
            <pc:sldMk cId="1788835340" sldId="335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2:32.038" v="187" actId="14100"/>
          <ac:picMkLst>
            <pc:docMk/>
            <pc:sldMk cId="1788835340" sldId="335"/>
            <ac:picMk id="3" creationId="{E535E3AB-0248-5176-4B2B-886E5B7973B4}"/>
          </ac:picMkLst>
        </pc:picChg>
      </pc:sldChg>
      <pc:sldChg chg="modSp mod">
        <pc:chgData name="Veniero Facchetti" userId="f2c6c99af91c4974" providerId="LiveId" clId="{72B7C93B-CF00-4072-B9AC-FB1C3984C47E}" dt="2024-05-08T11:26:20.657" v="242" actId="14100"/>
        <pc:sldMkLst>
          <pc:docMk/>
          <pc:sldMk cId="4087981102" sldId="336"/>
        </pc:sldMkLst>
        <pc:spChg chg="mod">
          <ac:chgData name="Veniero Facchetti" userId="f2c6c99af91c4974" providerId="LiveId" clId="{72B7C93B-CF00-4072-B9AC-FB1C3984C47E}" dt="2024-05-08T11:26:14.317" v="239" actId="2710"/>
          <ac:spMkLst>
            <pc:docMk/>
            <pc:sldMk cId="4087981102" sldId="336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6:17.472" v="240" actId="14100"/>
          <ac:picMkLst>
            <pc:docMk/>
            <pc:sldMk cId="4087981102" sldId="336"/>
            <ac:picMk id="3" creationId="{7A7C15A5-4726-1CE2-8A54-AA0B30D6321C}"/>
          </ac:picMkLst>
        </pc:picChg>
        <pc:picChg chg="mod">
          <ac:chgData name="Veniero Facchetti" userId="f2c6c99af91c4974" providerId="LiveId" clId="{72B7C93B-CF00-4072-B9AC-FB1C3984C47E}" dt="2024-05-08T11:26:20.657" v="242" actId="14100"/>
          <ac:picMkLst>
            <pc:docMk/>
            <pc:sldMk cId="4087981102" sldId="336"/>
            <ac:picMk id="4" creationId="{9DDEB5E6-75A8-CBDC-6354-05A8CB26EC99}"/>
          </ac:picMkLst>
        </pc:picChg>
        <pc:picChg chg="mod">
          <ac:chgData name="Veniero Facchetti" userId="f2c6c99af91c4974" providerId="LiveId" clId="{72B7C93B-CF00-4072-B9AC-FB1C3984C47E}" dt="2024-05-08T11:23:24.903" v="203" actId="1076"/>
          <ac:picMkLst>
            <pc:docMk/>
            <pc:sldMk cId="4087981102" sldId="336"/>
            <ac:picMk id="5" creationId="{3D6B360D-BC9A-57BA-104A-26B31DA1D75A}"/>
          </ac:picMkLst>
        </pc:picChg>
        <pc:picChg chg="mod">
          <ac:chgData name="Veniero Facchetti" userId="f2c6c99af91c4974" providerId="LiveId" clId="{72B7C93B-CF00-4072-B9AC-FB1C3984C47E}" dt="2024-05-08T11:23:15.927" v="202" actId="1076"/>
          <ac:picMkLst>
            <pc:docMk/>
            <pc:sldMk cId="4087981102" sldId="336"/>
            <ac:picMk id="6" creationId="{3012CD12-9751-C0D2-9340-607C082CDD7D}"/>
          </ac:picMkLst>
        </pc:picChg>
        <pc:picChg chg="mod">
          <ac:chgData name="Veniero Facchetti" userId="f2c6c99af91c4974" providerId="LiveId" clId="{72B7C93B-CF00-4072-B9AC-FB1C3984C47E}" dt="2024-05-08T11:23:01.271" v="197" actId="1076"/>
          <ac:picMkLst>
            <pc:docMk/>
            <pc:sldMk cId="4087981102" sldId="336"/>
            <ac:picMk id="7" creationId="{8FE8CAB1-605A-53EC-DD6C-1CD0DAB0A11C}"/>
          </ac:picMkLst>
        </pc:picChg>
        <pc:picChg chg="mod">
          <ac:chgData name="Veniero Facchetti" userId="f2c6c99af91c4974" providerId="LiveId" clId="{72B7C93B-CF00-4072-B9AC-FB1C3984C47E}" dt="2024-05-08T11:23:03.855" v="198" actId="1076"/>
          <ac:picMkLst>
            <pc:docMk/>
            <pc:sldMk cId="4087981102" sldId="336"/>
            <ac:picMk id="8" creationId="{6061118E-3DE1-8247-1718-BAC5893A3AFE}"/>
          </ac:picMkLst>
        </pc:picChg>
      </pc:sldChg>
      <pc:sldChg chg="modSp mod">
        <pc:chgData name="Veniero Facchetti" userId="f2c6c99af91c4974" providerId="LiveId" clId="{72B7C93B-CF00-4072-B9AC-FB1C3984C47E}" dt="2024-05-08T11:26:27.213" v="243" actId="2710"/>
        <pc:sldMkLst>
          <pc:docMk/>
          <pc:sldMk cId="3124705555" sldId="337"/>
        </pc:sldMkLst>
        <pc:spChg chg="mod">
          <ac:chgData name="Veniero Facchetti" userId="f2c6c99af91c4974" providerId="LiveId" clId="{72B7C93B-CF00-4072-B9AC-FB1C3984C47E}" dt="2024-05-08T11:26:27.213" v="243" actId="2710"/>
          <ac:spMkLst>
            <pc:docMk/>
            <pc:sldMk cId="3124705555" sldId="337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3:50.432" v="210" actId="1076"/>
          <ac:picMkLst>
            <pc:docMk/>
            <pc:sldMk cId="3124705555" sldId="337"/>
            <ac:picMk id="3" creationId="{3D51AEB5-DAAC-2B28-1AD1-DBEDEC59846B}"/>
          </ac:picMkLst>
        </pc:picChg>
      </pc:sldChg>
      <pc:sldChg chg="modSp mod">
        <pc:chgData name="Veniero Facchetti" userId="f2c6c99af91c4974" providerId="LiveId" clId="{72B7C93B-CF00-4072-B9AC-FB1C3984C47E}" dt="2024-05-08T11:26:33.028" v="244" actId="2710"/>
        <pc:sldMkLst>
          <pc:docMk/>
          <pc:sldMk cId="3750086443" sldId="338"/>
        </pc:sldMkLst>
        <pc:spChg chg="mod">
          <ac:chgData name="Veniero Facchetti" userId="f2c6c99af91c4974" providerId="LiveId" clId="{72B7C93B-CF00-4072-B9AC-FB1C3984C47E}" dt="2024-05-08T11:26:33.028" v="244" actId="2710"/>
          <ac:spMkLst>
            <pc:docMk/>
            <pc:sldMk cId="3750086443" sldId="338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4:09.135" v="216" actId="14100"/>
          <ac:picMkLst>
            <pc:docMk/>
            <pc:sldMk cId="3750086443" sldId="338"/>
            <ac:picMk id="3" creationId="{007E191E-40BA-5C77-7EA6-2B7510D24F1B}"/>
          </ac:picMkLst>
        </pc:picChg>
        <pc:picChg chg="mod">
          <ac:chgData name="Veniero Facchetti" userId="f2c6c99af91c4974" providerId="LiveId" clId="{72B7C93B-CF00-4072-B9AC-FB1C3984C47E}" dt="2024-05-08T11:24:16.343" v="219" actId="14100"/>
          <ac:picMkLst>
            <pc:docMk/>
            <pc:sldMk cId="3750086443" sldId="338"/>
            <ac:picMk id="4" creationId="{483DAACE-2393-994B-62AA-25BFA73EA013}"/>
          </ac:picMkLst>
        </pc:picChg>
        <pc:picChg chg="mod">
          <ac:chgData name="Veniero Facchetti" userId="f2c6c99af91c4974" providerId="LiveId" clId="{72B7C93B-CF00-4072-B9AC-FB1C3984C47E}" dt="2024-05-08T11:24:34.503" v="220" actId="1076"/>
          <ac:picMkLst>
            <pc:docMk/>
            <pc:sldMk cId="3750086443" sldId="338"/>
            <ac:picMk id="5" creationId="{9FFA6F2B-6088-74D0-B148-34CCA7FBA2F9}"/>
          </ac:picMkLst>
        </pc:picChg>
      </pc:sldChg>
      <pc:sldChg chg="modSp mod">
        <pc:chgData name="Veniero Facchetti" userId="f2c6c99af91c4974" providerId="LiveId" clId="{72B7C93B-CF00-4072-B9AC-FB1C3984C47E}" dt="2024-05-08T11:26:42.412" v="245" actId="2710"/>
        <pc:sldMkLst>
          <pc:docMk/>
          <pc:sldMk cId="204546177" sldId="339"/>
        </pc:sldMkLst>
        <pc:spChg chg="mod">
          <ac:chgData name="Veniero Facchetti" userId="f2c6c99af91c4974" providerId="LiveId" clId="{72B7C93B-CF00-4072-B9AC-FB1C3984C47E}" dt="2024-05-08T11:26:42.412" v="245" actId="2710"/>
          <ac:spMkLst>
            <pc:docMk/>
            <pc:sldMk cId="204546177" sldId="339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5:06.817" v="228" actId="1076"/>
          <ac:picMkLst>
            <pc:docMk/>
            <pc:sldMk cId="204546177" sldId="339"/>
            <ac:picMk id="3" creationId="{4F961B18-CC91-47C4-F272-981E78AFF99E}"/>
          </ac:picMkLst>
        </pc:picChg>
        <pc:picChg chg="mod">
          <ac:chgData name="Veniero Facchetti" userId="f2c6c99af91c4974" providerId="LiveId" clId="{72B7C93B-CF00-4072-B9AC-FB1C3984C47E}" dt="2024-05-08T11:25:14.679" v="231" actId="1076"/>
          <ac:picMkLst>
            <pc:docMk/>
            <pc:sldMk cId="204546177" sldId="339"/>
            <ac:picMk id="4" creationId="{E801DB7E-3E12-6C8E-E0F2-B6A98BC29320}"/>
          </ac:picMkLst>
        </pc:picChg>
      </pc:sldChg>
      <pc:sldChg chg="modSp mod">
        <pc:chgData name="Veniero Facchetti" userId="f2c6c99af91c4974" providerId="LiveId" clId="{72B7C93B-CF00-4072-B9AC-FB1C3984C47E}" dt="2024-05-08T11:27:37.980" v="264" actId="2710"/>
        <pc:sldMkLst>
          <pc:docMk/>
          <pc:sldMk cId="2102226702" sldId="340"/>
        </pc:sldMkLst>
        <pc:spChg chg="mod">
          <ac:chgData name="Veniero Facchetti" userId="f2c6c99af91c4974" providerId="LiveId" clId="{72B7C93B-CF00-4072-B9AC-FB1C3984C47E}" dt="2024-05-08T11:27:37.980" v="264" actId="2710"/>
          <ac:spMkLst>
            <pc:docMk/>
            <pc:sldMk cId="2102226702" sldId="340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7:24.816" v="260" actId="1076"/>
          <ac:picMkLst>
            <pc:docMk/>
            <pc:sldMk cId="2102226702" sldId="340"/>
            <ac:picMk id="3" creationId="{BA80C844-4B80-0F3C-2E8E-1CD34755BA1A}"/>
          </ac:picMkLst>
        </pc:picChg>
        <pc:picChg chg="mod">
          <ac:chgData name="Veniero Facchetti" userId="f2c6c99af91c4974" providerId="LiveId" clId="{72B7C93B-CF00-4072-B9AC-FB1C3984C47E}" dt="2024-05-08T11:27:33.129" v="263" actId="1076"/>
          <ac:picMkLst>
            <pc:docMk/>
            <pc:sldMk cId="2102226702" sldId="340"/>
            <ac:picMk id="4" creationId="{8B415655-65AE-8418-5298-51B701B4FBCE}"/>
          </ac:picMkLst>
        </pc:picChg>
      </pc:sldChg>
      <pc:sldChg chg="modSp mod">
        <pc:chgData name="Veniero Facchetti" userId="f2c6c99af91c4974" providerId="LiveId" clId="{72B7C93B-CF00-4072-B9AC-FB1C3984C47E}" dt="2024-05-08T11:27:51.528" v="266" actId="14100"/>
        <pc:sldMkLst>
          <pc:docMk/>
          <pc:sldMk cId="2592462885" sldId="341"/>
        </pc:sldMkLst>
        <pc:spChg chg="mod">
          <ac:chgData name="Veniero Facchetti" userId="f2c6c99af91c4974" providerId="LiveId" clId="{72B7C93B-CF00-4072-B9AC-FB1C3984C47E}" dt="2024-05-08T11:27:44.028" v="265" actId="2710"/>
          <ac:spMkLst>
            <pc:docMk/>
            <pc:sldMk cId="2592462885" sldId="341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7:51.528" v="266" actId="14100"/>
          <ac:picMkLst>
            <pc:docMk/>
            <pc:sldMk cId="2592462885" sldId="341"/>
            <ac:picMk id="3" creationId="{4E406BE2-C064-5F22-0D6C-DE26020045ED}"/>
          </ac:picMkLst>
        </pc:picChg>
        <pc:picChg chg="mod">
          <ac:chgData name="Veniero Facchetti" userId="f2c6c99af91c4974" providerId="LiveId" clId="{72B7C93B-CF00-4072-B9AC-FB1C3984C47E}" dt="2024-05-08T11:27:01.176" v="252" actId="14100"/>
          <ac:picMkLst>
            <pc:docMk/>
            <pc:sldMk cId="2592462885" sldId="341"/>
            <ac:picMk id="4" creationId="{C286DD2C-1FA1-7FCA-6285-0EDA14D559BE}"/>
          </ac:picMkLst>
        </pc:picChg>
        <pc:picChg chg="mod">
          <ac:chgData name="Veniero Facchetti" userId="f2c6c99af91c4974" providerId="LiveId" clId="{72B7C93B-CF00-4072-B9AC-FB1C3984C47E}" dt="2024-05-08T11:27:04.528" v="253" actId="1076"/>
          <ac:picMkLst>
            <pc:docMk/>
            <pc:sldMk cId="2592462885" sldId="341"/>
            <ac:picMk id="5" creationId="{01D96FDE-71FC-6C33-801E-73178014CF72}"/>
          </ac:picMkLst>
        </pc:picChg>
      </pc:sldChg>
      <pc:sldChg chg="modSp mod">
        <pc:chgData name="Veniero Facchetti" userId="f2c6c99af91c4974" providerId="LiveId" clId="{72B7C93B-CF00-4072-B9AC-FB1C3984C47E}" dt="2024-05-08T11:28:18.082" v="274" actId="14100"/>
        <pc:sldMkLst>
          <pc:docMk/>
          <pc:sldMk cId="677576601" sldId="342"/>
        </pc:sldMkLst>
        <pc:spChg chg="mod">
          <ac:chgData name="Veniero Facchetti" userId="f2c6c99af91c4974" providerId="LiveId" clId="{72B7C93B-CF00-4072-B9AC-FB1C3984C47E}" dt="2024-05-08T11:28:11.979" v="272" actId="2710"/>
          <ac:spMkLst>
            <pc:docMk/>
            <pc:sldMk cId="677576601" sldId="342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8:14.664" v="273" actId="14100"/>
          <ac:picMkLst>
            <pc:docMk/>
            <pc:sldMk cId="677576601" sldId="342"/>
            <ac:picMk id="3" creationId="{51183775-9797-FEDF-A3AE-B12C9608EB5F}"/>
          </ac:picMkLst>
        </pc:picChg>
        <pc:picChg chg="mod">
          <ac:chgData name="Veniero Facchetti" userId="f2c6c99af91c4974" providerId="LiveId" clId="{72B7C93B-CF00-4072-B9AC-FB1C3984C47E}" dt="2024-05-08T11:28:18.082" v="274" actId="14100"/>
          <ac:picMkLst>
            <pc:docMk/>
            <pc:sldMk cId="677576601" sldId="342"/>
            <ac:picMk id="4" creationId="{E2FF5B8A-3A36-A630-F9E4-5024C1E8EFAF}"/>
          </ac:picMkLst>
        </pc:picChg>
      </pc:sldChg>
      <pc:sldChg chg="modSp mod">
        <pc:chgData name="Veniero Facchetti" userId="f2c6c99af91c4974" providerId="LiveId" clId="{72B7C93B-CF00-4072-B9AC-FB1C3984C47E}" dt="2024-05-08T11:20:16.319" v="134" actId="1076"/>
        <pc:sldMkLst>
          <pc:docMk/>
          <pc:sldMk cId="2198091198" sldId="343"/>
        </pc:sldMkLst>
        <pc:spChg chg="mod">
          <ac:chgData name="Veniero Facchetti" userId="f2c6c99af91c4974" providerId="LiveId" clId="{72B7C93B-CF00-4072-B9AC-FB1C3984C47E}" dt="2024-05-08T11:19:56.457" v="128" actId="2710"/>
          <ac:spMkLst>
            <pc:docMk/>
            <pc:sldMk cId="2198091198" sldId="343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0:02.519" v="130" actId="1076"/>
          <ac:picMkLst>
            <pc:docMk/>
            <pc:sldMk cId="2198091198" sldId="343"/>
            <ac:picMk id="5" creationId="{80CE4425-3C35-BCA3-AC5A-E8EF7BA8B9A8}"/>
          </ac:picMkLst>
        </pc:picChg>
        <pc:picChg chg="mod">
          <ac:chgData name="Veniero Facchetti" userId="f2c6c99af91c4974" providerId="LiveId" clId="{72B7C93B-CF00-4072-B9AC-FB1C3984C47E}" dt="2024-05-08T11:20:09.175" v="133" actId="1076"/>
          <ac:picMkLst>
            <pc:docMk/>
            <pc:sldMk cId="2198091198" sldId="343"/>
            <ac:picMk id="6" creationId="{6BA41EBC-C696-E26A-3C0D-B44D170CA8EE}"/>
          </ac:picMkLst>
        </pc:picChg>
        <pc:picChg chg="mod">
          <ac:chgData name="Veniero Facchetti" userId="f2c6c99af91c4974" providerId="LiveId" clId="{72B7C93B-CF00-4072-B9AC-FB1C3984C47E}" dt="2024-05-08T11:20:16.319" v="134" actId="1076"/>
          <ac:picMkLst>
            <pc:docMk/>
            <pc:sldMk cId="2198091198" sldId="343"/>
            <ac:picMk id="8" creationId="{BEDB8C53-4C09-E7FB-0532-A5CED3758E9E}"/>
          </ac:picMkLst>
        </pc:picChg>
      </pc:sldChg>
      <pc:sldChg chg="modSp mod">
        <pc:chgData name="Veniero Facchetti" userId="f2c6c99af91c4974" providerId="LiveId" clId="{72B7C93B-CF00-4072-B9AC-FB1C3984C47E}" dt="2024-05-08T11:28:41.729" v="283" actId="14100"/>
        <pc:sldMkLst>
          <pc:docMk/>
          <pc:sldMk cId="1899164102" sldId="344"/>
        </pc:sldMkLst>
        <pc:spChg chg="mod">
          <ac:chgData name="Veniero Facchetti" userId="f2c6c99af91c4974" providerId="LiveId" clId="{72B7C93B-CF00-4072-B9AC-FB1C3984C47E}" dt="2024-05-08T11:28:34.544" v="280" actId="2710"/>
          <ac:spMkLst>
            <pc:docMk/>
            <pc:sldMk cId="1899164102" sldId="344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8:41.729" v="283" actId="14100"/>
          <ac:picMkLst>
            <pc:docMk/>
            <pc:sldMk cId="1899164102" sldId="344"/>
            <ac:picMk id="3" creationId="{FC47EAC2-133D-96AE-EFF8-0AB1153F9F18}"/>
          </ac:picMkLst>
        </pc:picChg>
      </pc:sldChg>
      <pc:sldChg chg="modSp mod">
        <pc:chgData name="Veniero Facchetti" userId="f2c6c99af91c4974" providerId="LiveId" clId="{72B7C93B-CF00-4072-B9AC-FB1C3984C47E}" dt="2024-05-08T11:29:48.096" v="309" actId="1076"/>
        <pc:sldMkLst>
          <pc:docMk/>
          <pc:sldMk cId="3340623591" sldId="345"/>
        </pc:sldMkLst>
        <pc:spChg chg="mod">
          <ac:chgData name="Veniero Facchetti" userId="f2c6c99af91c4974" providerId="LiveId" clId="{72B7C93B-CF00-4072-B9AC-FB1C3984C47E}" dt="2024-05-08T11:29:40.088" v="305" actId="14100"/>
          <ac:spMkLst>
            <pc:docMk/>
            <pc:sldMk cId="3340623591" sldId="345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9:48.096" v="309" actId="1076"/>
          <ac:picMkLst>
            <pc:docMk/>
            <pc:sldMk cId="3340623591" sldId="345"/>
            <ac:picMk id="3" creationId="{B202A599-85FD-03E2-2059-21291ABED2CE}"/>
          </ac:picMkLst>
        </pc:picChg>
        <pc:picChg chg="mod">
          <ac:chgData name="Veniero Facchetti" userId="f2c6c99af91c4974" providerId="LiveId" clId="{72B7C93B-CF00-4072-B9AC-FB1C3984C47E}" dt="2024-05-08T11:29:44.128" v="307" actId="1076"/>
          <ac:picMkLst>
            <pc:docMk/>
            <pc:sldMk cId="3340623591" sldId="345"/>
            <ac:picMk id="4" creationId="{5453C599-54A6-0234-B524-658574E73869}"/>
          </ac:picMkLst>
        </pc:picChg>
      </pc:sldChg>
      <pc:sldChg chg="modSp mod">
        <pc:chgData name="Veniero Facchetti" userId="f2c6c99af91c4974" providerId="LiveId" clId="{72B7C93B-CF00-4072-B9AC-FB1C3984C47E}" dt="2024-05-08T11:29:26.568" v="299" actId="1076"/>
        <pc:sldMkLst>
          <pc:docMk/>
          <pc:sldMk cId="121584183" sldId="346"/>
        </pc:sldMkLst>
        <pc:spChg chg="mod">
          <ac:chgData name="Veniero Facchetti" userId="f2c6c99af91c4974" providerId="LiveId" clId="{72B7C93B-CF00-4072-B9AC-FB1C3984C47E}" dt="2024-05-08T11:29:23.032" v="297" actId="14100"/>
          <ac:spMkLst>
            <pc:docMk/>
            <pc:sldMk cId="121584183" sldId="346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9:26.568" v="299" actId="1076"/>
          <ac:picMkLst>
            <pc:docMk/>
            <pc:sldMk cId="121584183" sldId="346"/>
            <ac:picMk id="3" creationId="{DF0F1854-80B4-C59B-25A5-4B20A75A38B2}"/>
          </ac:picMkLst>
        </pc:picChg>
      </pc:sldChg>
      <pc:sldChg chg="modSp mod">
        <pc:chgData name="Veniero Facchetti" userId="f2c6c99af91c4974" providerId="LiveId" clId="{72B7C93B-CF00-4072-B9AC-FB1C3984C47E}" dt="2024-05-08T11:29:01.888" v="291" actId="1076"/>
        <pc:sldMkLst>
          <pc:docMk/>
          <pc:sldMk cId="3752357827" sldId="347"/>
        </pc:sldMkLst>
        <pc:spChg chg="mod">
          <ac:chgData name="Veniero Facchetti" userId="f2c6c99af91c4974" providerId="LiveId" clId="{72B7C93B-CF00-4072-B9AC-FB1C3984C47E}" dt="2024-05-08T11:28:58.288" v="289" actId="14100"/>
          <ac:spMkLst>
            <pc:docMk/>
            <pc:sldMk cId="3752357827" sldId="347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29:01.888" v="291" actId="1076"/>
          <ac:picMkLst>
            <pc:docMk/>
            <pc:sldMk cId="3752357827" sldId="347"/>
            <ac:picMk id="3" creationId="{D73F9714-F6F9-2229-2647-9F04AC0CFF58}"/>
          </ac:picMkLst>
        </pc:picChg>
      </pc:sldChg>
      <pc:sldChg chg="del">
        <pc:chgData name="Veniero Facchetti" userId="f2c6c99af91c4974" providerId="LiveId" clId="{72B7C93B-CF00-4072-B9AC-FB1C3984C47E}" dt="2024-05-08T11:31:25.551" v="340" actId="47"/>
        <pc:sldMkLst>
          <pc:docMk/>
          <pc:sldMk cId="1800650117" sldId="348"/>
        </pc:sldMkLst>
      </pc:sldChg>
      <pc:sldChg chg="del">
        <pc:chgData name="Veniero Facchetti" userId="f2c6c99af91c4974" providerId="LiveId" clId="{72B7C93B-CF00-4072-B9AC-FB1C3984C47E}" dt="2024-05-08T11:31:23.069" v="339" actId="47"/>
        <pc:sldMkLst>
          <pc:docMk/>
          <pc:sldMk cId="1309101359" sldId="349"/>
        </pc:sldMkLst>
      </pc:sldChg>
      <pc:sldChg chg="modSp mod">
        <pc:chgData name="Veniero Facchetti" userId="f2c6c99af91c4974" providerId="LiveId" clId="{72B7C93B-CF00-4072-B9AC-FB1C3984C47E}" dt="2024-05-08T11:31:12.908" v="338" actId="171"/>
        <pc:sldMkLst>
          <pc:docMk/>
          <pc:sldMk cId="3659289560" sldId="350"/>
        </pc:sldMkLst>
        <pc:spChg chg="mod">
          <ac:chgData name="Veniero Facchetti" userId="f2c6c99af91c4974" providerId="LiveId" clId="{72B7C93B-CF00-4072-B9AC-FB1C3984C47E}" dt="2024-05-08T11:31:04.984" v="335" actId="14100"/>
          <ac:spMkLst>
            <pc:docMk/>
            <pc:sldMk cId="3659289560" sldId="350"/>
            <ac:spMk id="2" creationId="{B4A09DF2-88ED-C382-F37D-22EE2E867C53}"/>
          </ac:spMkLst>
        </pc:spChg>
        <pc:picChg chg="mod ord">
          <ac:chgData name="Veniero Facchetti" userId="f2c6c99af91c4974" providerId="LiveId" clId="{72B7C93B-CF00-4072-B9AC-FB1C3984C47E}" dt="2024-05-08T11:31:12.908" v="338" actId="171"/>
          <ac:picMkLst>
            <pc:docMk/>
            <pc:sldMk cId="3659289560" sldId="350"/>
            <ac:picMk id="3" creationId="{0D8988A4-0E88-574E-AE89-735220AD761A}"/>
          </ac:picMkLst>
        </pc:picChg>
      </pc:sldChg>
      <pc:sldChg chg="modSp mod">
        <pc:chgData name="Veniero Facchetti" userId="f2c6c99af91c4974" providerId="LiveId" clId="{72B7C93B-CF00-4072-B9AC-FB1C3984C47E}" dt="2024-05-08T11:30:44.824" v="329" actId="1076"/>
        <pc:sldMkLst>
          <pc:docMk/>
          <pc:sldMk cId="2385468342" sldId="351"/>
        </pc:sldMkLst>
        <pc:spChg chg="mod">
          <ac:chgData name="Veniero Facchetti" userId="f2c6c99af91c4974" providerId="LiveId" clId="{72B7C93B-CF00-4072-B9AC-FB1C3984C47E}" dt="2024-05-08T11:30:40.480" v="327" actId="14100"/>
          <ac:spMkLst>
            <pc:docMk/>
            <pc:sldMk cId="2385468342" sldId="351"/>
            <ac:spMk id="2" creationId="{B4A09DF2-88ED-C382-F37D-22EE2E867C53}"/>
          </ac:spMkLst>
        </pc:spChg>
        <pc:picChg chg="mod">
          <ac:chgData name="Veniero Facchetti" userId="f2c6c99af91c4974" providerId="LiveId" clId="{72B7C93B-CF00-4072-B9AC-FB1C3984C47E}" dt="2024-05-08T11:30:44.824" v="329" actId="1076"/>
          <ac:picMkLst>
            <pc:docMk/>
            <pc:sldMk cId="2385468342" sldId="351"/>
            <ac:picMk id="3" creationId="{13C76CBA-26AF-BC85-CCC7-23EAF3262301}"/>
          </ac:picMkLst>
        </pc:picChg>
      </pc:sldChg>
      <pc:sldChg chg="modSp mod">
        <pc:chgData name="Veniero Facchetti" userId="f2c6c99af91c4974" providerId="LiveId" clId="{72B7C93B-CF00-4072-B9AC-FB1C3984C47E}" dt="2024-05-08T11:30:24.174" v="321" actId="2710"/>
        <pc:sldMkLst>
          <pc:docMk/>
          <pc:sldMk cId="3425787060" sldId="352"/>
        </pc:sldMkLst>
        <pc:spChg chg="mod">
          <ac:chgData name="Veniero Facchetti" userId="f2c6c99af91c4974" providerId="LiveId" clId="{72B7C93B-CF00-4072-B9AC-FB1C3984C47E}" dt="2024-05-08T11:30:24.174" v="321" actId="2710"/>
          <ac:spMkLst>
            <pc:docMk/>
            <pc:sldMk cId="3425787060" sldId="352"/>
            <ac:spMk id="2" creationId="{B4A09DF2-88ED-C382-F37D-22EE2E867C53}"/>
          </ac:spMkLst>
        </pc:spChg>
        <pc:picChg chg="mod ord">
          <ac:chgData name="Veniero Facchetti" userId="f2c6c99af91c4974" providerId="LiveId" clId="{72B7C93B-CF00-4072-B9AC-FB1C3984C47E}" dt="2024-05-08T11:30:18.030" v="320" actId="171"/>
          <ac:picMkLst>
            <pc:docMk/>
            <pc:sldMk cId="3425787060" sldId="352"/>
            <ac:picMk id="3" creationId="{B41BC8AF-3879-E412-A2C3-F03E59083AC9}"/>
          </ac:picMkLst>
        </pc:picChg>
        <pc:picChg chg="mod">
          <ac:chgData name="Veniero Facchetti" userId="f2c6c99af91c4974" providerId="LiveId" clId="{72B7C93B-CF00-4072-B9AC-FB1C3984C47E}" dt="2024-05-08T11:30:11.599" v="318" actId="1076"/>
          <ac:picMkLst>
            <pc:docMk/>
            <pc:sldMk cId="3425787060" sldId="352"/>
            <ac:picMk id="4" creationId="{F1FB5EDC-6FD6-0305-F772-0445E814641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08/05/2024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1T19:54:03.36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3280 245,'-764'-23,"473"11,13-5,88 4,-261-29,1-21,399 55,-135-9,109 12,-103-21,177 25,-19-4,1 1,-1 0,0 2,-29 0,45 3,0 0,0 0,0 1,0 0,0 0,2 1,-2-1,0 2,1-2,-5 6,-2 1,0 0,-19 23,21-20,1 1,0 0,0 1,2 0,0 0,1 1,0 0,0 0,2 1,-3 18,-1 14,2 1,1 52,6 337,2-411,1 1,1-1,2 0,0 0,1-1,2 0,25 48,11 4,59 78,-44-68,-26-34,-1 1,-3 2,41 104,-64-143,1 1,1-1,14 21,-9-18,12 29,56 134,58 119,-118-265,1 0,2-2,41 42,-34-43,70 54,-8-8,-36-28,3-3,2-1,72 40,-111-74,2-1,0-1,54 15,-65-23,1-1,0-2,0 1,0-3,0 1,1-1,-1-1,20-4,289-52,-285 47,0-1,-2-2,0-2,-1-2,0 0,-1-3,63-46,8-18,101-101,-177 155,-14 14,-10 10,-1 1,0-1,-1-1,1 0,0 0,-2-1,0 1,1-2,-2 1,7-12,63-205,-56 158,-4 0,-3 0,-2-1,-3-1,-6-126,-2 175,0-1,-2 1,-1-1,1 1,-2 1,-11-27,-64-107,11 22,28 29,3-2,6-1,-34-174,40 127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08/05/2024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customXml" Target="../ink/ink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08513" y="2250359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Valves for Hydrogen Fluoride (HF) Alkylation Service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75" y="842963"/>
            <a:ext cx="819588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4D58B-E5E3-989C-27D4-C3ED319B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" y="1734897"/>
            <a:ext cx="2034793" cy="285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24C033-117C-3C25-70B6-9520150E7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976" y="1624588"/>
            <a:ext cx="2457933" cy="2993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194FF-2C72-4A6F-2CCE-42568A7C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83" y="2679618"/>
            <a:ext cx="7059895" cy="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6877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5E3AB-0248-5176-4B2B-886E5B79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77" y="1653235"/>
            <a:ext cx="5024160" cy="28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668555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C15A5-4726-1CE2-8A54-AA0B30D6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41" y="1770695"/>
            <a:ext cx="2060309" cy="2720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DEB5E6-75A8-CBDC-6354-05A8CB26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926" y="1728096"/>
            <a:ext cx="2060309" cy="285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B360D-BC9A-57BA-104A-26B31DA1D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5841583" y="1392896"/>
            <a:ext cx="2710305" cy="1513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2CD12-9751-C0D2-9340-607C082CD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583" y="2715484"/>
            <a:ext cx="2710305" cy="1585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8CAB1-605A-53EC-DD6C-1CD0DAB0A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75" y="3604138"/>
            <a:ext cx="8566505" cy="533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1118E-3DE1-8247-1718-BAC5893A3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031" y="4137296"/>
            <a:ext cx="6379310" cy="33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8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184167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1AEB5-DAAC-2B28-1AD1-DBEDEC59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46" y="1516258"/>
            <a:ext cx="5342103" cy="30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05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5028"/>
            <a:ext cx="8687204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E191E-40BA-5C77-7EA6-2B7510D24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77" y="1989734"/>
            <a:ext cx="1826629" cy="2544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DAACE-2393-994B-62AA-25BFA73E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30" y="1989733"/>
            <a:ext cx="1896508" cy="2708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A6F2B-6088-74D0-B148-34CCA7FBA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6" y="1421871"/>
            <a:ext cx="3215530" cy="1599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5260D-FB83-A2CD-CFCC-84D0CF05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649" y="2338466"/>
            <a:ext cx="3069380" cy="2322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F9ED0-AC6B-8383-82E0-5F391E7B2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77" y="2538647"/>
            <a:ext cx="8421306" cy="506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0C88E-DC87-6623-09BA-57C5E5F5E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15" y="3632959"/>
            <a:ext cx="8058736" cy="405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F5488D-D233-B513-5CEB-B82EAF96B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24" y="4161562"/>
            <a:ext cx="8557353" cy="4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6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00151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61B18-CC91-47C4-F272-981E78AFF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8" y="2070199"/>
            <a:ext cx="4001416" cy="2389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1DB7E-3E12-6C8E-E0F2-B6A98BC29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31" y="1898654"/>
            <a:ext cx="4130980" cy="25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7" y="823608"/>
            <a:ext cx="8179136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06BE2-C064-5F22-0D6C-DE260200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3" y="1688123"/>
            <a:ext cx="2400070" cy="2991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6DD2C-1FA1-7FCA-6285-0EDA14D55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67" y="1411834"/>
            <a:ext cx="2922456" cy="316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6FDE-71FC-6C33-801E-73178014C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870" y="3564637"/>
            <a:ext cx="4630907" cy="75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62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0C844-4B80-0F3C-2E8E-1CD34755B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329" y="1742869"/>
            <a:ext cx="2430515" cy="2878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15655-65AE-8418-5298-51B701B4F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026" y="1742869"/>
            <a:ext cx="2430515" cy="29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26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6877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83775-9797-FEDF-A3AE-B12C9608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3" y="1791455"/>
            <a:ext cx="2103961" cy="2899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F5B8A-3A36-A630-F9E4-5024C1E8E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012" y="1499616"/>
            <a:ext cx="3853168" cy="31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6877"/>
            <a:ext cx="8642350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7EAC2-133D-96AE-EFF8-0AB1153F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82" y="1505102"/>
            <a:ext cx="4082722" cy="311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6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6876307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Valves for Hydrogen Fluoride (HF) Alkylation Service MSS SP-160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2569995"/>
            <a:ext cx="5726113" cy="684709"/>
          </a:xfrm>
        </p:spPr>
        <p:txBody>
          <a:bodyPr/>
          <a:lstStyle/>
          <a:p>
            <a:r>
              <a:rPr lang="en-US" sz="2000" b="1" dirty="0">
                <a:ln w="12700">
                  <a:noFill/>
                  <a:prstDash val="solid"/>
                </a:ln>
                <a:latin typeface="Industry Ultra" panose="00000A00000000000000" pitchFamily="50" charset="0"/>
              </a:rPr>
              <a:t>MSS TC-410 Severe &amp; Special Service Valves</a:t>
            </a:r>
          </a:p>
          <a:p>
            <a:pPr algn="ctr"/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ndustry Ultra" panose="00000A00000000000000" pitchFamily="50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5726113" cy="563563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latin typeface=""/>
              </a:rPr>
              <a:t>Paul Heald </a:t>
            </a:r>
            <a:r>
              <a:rPr lang="it-IT" dirty="0"/>
              <a:t>| </a:t>
            </a:r>
            <a:r>
              <a:rPr lang="en-US" sz="1400" dirty="0">
                <a:solidFill>
                  <a:schemeClr val="bg1"/>
                </a:solidFill>
                <a:latin typeface=""/>
              </a:rPr>
              <a:t>VP Product Engineering, Specialties &amp; China Operations</a:t>
            </a:r>
          </a:p>
          <a:p>
            <a:r>
              <a:rPr lang="en-US" sz="1400" dirty="0">
                <a:solidFill>
                  <a:schemeClr val="bg1"/>
                </a:solidFill>
                <a:latin typeface=""/>
              </a:rPr>
              <a:t>BONNEY FORGE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642350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F9714-F6F9-2229-2647-9F04AC0CF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501" y="1354649"/>
            <a:ext cx="4292386" cy="32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5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6877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F1854-80B4-C59B-25A5-4B20A75A3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5" y="1362740"/>
            <a:ext cx="4420986" cy="32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86" y="866877"/>
            <a:ext cx="8615789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2A599-85FD-03E2-2059-21291ABE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25" y="1600200"/>
            <a:ext cx="2310694" cy="2967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3C599-54A6-0234-B524-658574E7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781" y="1463040"/>
            <a:ext cx="4160329" cy="29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3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BC8AF-3879-E412-A2C3-F03E5908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50" y="1869382"/>
            <a:ext cx="3688950" cy="280485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642350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B5EDC-6FD6-0305-F772-0445E814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51" y="1854458"/>
            <a:ext cx="3511912" cy="28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87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76CBA-26AF-BC85-CCC7-23EAF3262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47" y="1302153"/>
            <a:ext cx="4840164" cy="33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8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988A4-0E88-574E-AE89-735220AD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747" y="1256385"/>
            <a:ext cx="3465789" cy="321823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66877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</p:spTree>
    <p:extLst>
      <p:ext uri="{BB962C8B-B14F-4D97-AF65-F5344CB8AC3E}">
        <p14:creationId xmlns:p14="http://schemas.microsoft.com/office/powerpoint/2010/main" val="3659289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10513-BDAB-DC87-25A3-04BAA26C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8" y="1793580"/>
            <a:ext cx="2122387" cy="2905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537C9-01A6-800F-60E7-6C24BDB2F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179" y="1774174"/>
            <a:ext cx="2566455" cy="290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24984-7AA0-B242-723F-EE644BF453AD}"/>
              </a:ext>
            </a:extLst>
          </p:cNvPr>
          <p:cNvSpPr txBox="1"/>
          <p:nvPr/>
        </p:nvSpPr>
        <p:spPr>
          <a:xfrm>
            <a:off x="5221632" y="2317502"/>
            <a:ext cx="2773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9D01F-4089-F17F-00BC-0F31976F5BCD}"/>
              </a:ext>
            </a:extLst>
          </p:cNvPr>
          <p:cNvSpPr txBox="1"/>
          <p:nvPr/>
        </p:nvSpPr>
        <p:spPr>
          <a:xfrm>
            <a:off x="5221632" y="2897746"/>
            <a:ext cx="38110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“Subject Matter Experts – SME’s”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C9271-A75A-387C-61F7-08E099AD753E}"/>
              </a:ext>
            </a:extLst>
          </p:cNvPr>
          <p:cNvSpPr txBox="1"/>
          <p:nvPr/>
        </p:nvSpPr>
        <p:spPr>
          <a:xfrm>
            <a:off x="183357" y="820067"/>
            <a:ext cx="787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MSS SP-160 Valves for Hydrogen Fluoride (HF) Alkylation Service (Ballot DRAFT 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9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4024"/>
            <a:ext cx="6919447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4ED072-4862-FC27-3AC9-A6550967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48" y="1390381"/>
            <a:ext cx="2263091" cy="2586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5AE86-05B5-A09C-B116-CE2FFFDC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843609"/>
            <a:ext cx="5205595" cy="425094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FDAEBC86-E427-9B27-F2EA-0362F6127961}"/>
              </a:ext>
            </a:extLst>
          </p:cNvPr>
          <p:cNvGrpSpPr/>
          <p:nvPr/>
        </p:nvGrpSpPr>
        <p:grpSpPr>
          <a:xfrm>
            <a:off x="6251328" y="1107552"/>
            <a:ext cx="2706837" cy="3257245"/>
            <a:chOff x="5844896" y="627080"/>
            <a:chExt cx="3299104" cy="38893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7873E2-333D-F965-FA52-873423824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4896" y="627080"/>
              <a:ext cx="3299104" cy="388933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EE29EED-8438-15D4-CA43-EC96B2515B8A}"/>
                    </a:ext>
                  </a:extLst>
                </p14:cNvPr>
                <p14:cNvContentPartPr/>
                <p14:nvPr/>
              </p14:nvContentPartPr>
              <p14:xfrm>
                <a:off x="6647849" y="1678609"/>
                <a:ext cx="1439640" cy="13647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EE29EED-8438-15D4-CA43-EC96B2515B8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82032" y="1549615"/>
                  <a:ext cx="1570835" cy="162231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785A326-6544-552F-EC43-A70904C21B5C}"/>
              </a:ext>
            </a:extLst>
          </p:cNvPr>
          <p:cNvSpPr txBox="1"/>
          <p:nvPr/>
        </p:nvSpPr>
        <p:spPr>
          <a:xfrm>
            <a:off x="336900" y="3878734"/>
            <a:ext cx="5759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UOP Stopped Acceptance to Pipe     </a:t>
            </a:r>
          </a:p>
          <a:p>
            <a:pPr algn="r"/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44D3F1-F6A0-8B66-C9EF-FB9FEB170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00" y="3415243"/>
            <a:ext cx="5014590" cy="4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642371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19660-1211-3ADC-83EE-18AC0F4E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03" y="1953158"/>
            <a:ext cx="2012898" cy="2536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84E359-D67C-5BB0-32D1-820C1067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486" y="1847376"/>
            <a:ext cx="5723780" cy="26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0EF94-CA7A-9BE6-86C6-DC921240B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96" y="1785568"/>
            <a:ext cx="3753310" cy="2688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81FD4-6497-436B-837E-8D453A2B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50" y="2571750"/>
            <a:ext cx="6832434" cy="33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7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642350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E4425-3C35-BCA3-AC5A-E8EF7BA8B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869904"/>
            <a:ext cx="2184177" cy="2717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41EBC-C696-E26A-3C0D-B44D170C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435" y="1869904"/>
            <a:ext cx="2201326" cy="274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760592-F878-E402-653F-5937DF20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413" y="2228633"/>
            <a:ext cx="2427307" cy="2280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B8C53-4C09-E7FB-0532-A5CED3758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83" y="1820631"/>
            <a:ext cx="7543016" cy="8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9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440DF-D09C-1006-3DE4-3BD41732D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1768988"/>
            <a:ext cx="2203759" cy="2712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69863-471F-2958-DA24-697491E4B687}"/>
              </a:ext>
            </a:extLst>
          </p:cNvPr>
          <p:cNvSpPr txBox="1"/>
          <p:nvPr/>
        </p:nvSpPr>
        <p:spPr>
          <a:xfrm>
            <a:off x="3935199" y="1320027"/>
            <a:ext cx="4083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C276</a:t>
            </a:r>
          </a:p>
          <a:p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TRIM ANNEX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0EF6B-5FA5-EFF1-FA6F-D11DA37A5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572000" y="8918716"/>
            <a:ext cx="8410356" cy="508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D2E70-7A36-E591-6AD7-27E282F0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19" y="3997854"/>
            <a:ext cx="8410359" cy="5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174038" cy="7333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/>
              <a:t>Valves for Hydrogen Fluoride (HF) Alkylation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CFDB-530D-A29B-02C1-546CDC1C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27" y="1780803"/>
            <a:ext cx="2176020" cy="2693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B1CE2E-BD67-66AB-351D-345538D8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55" y="1388628"/>
            <a:ext cx="2317712" cy="1737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884D8-0C73-85D1-849C-FD714D69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108" y="3130458"/>
            <a:ext cx="5000052" cy="14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77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1017</TotalTime>
  <Words>320</Words>
  <Application>Microsoft Office PowerPoint</Application>
  <PresentationFormat>Presentazione su schermo (16:9)</PresentationFormat>
  <Paragraphs>55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DM Sans</vt:lpstr>
      <vt:lpstr>Helvetica Neue</vt:lpstr>
      <vt:lpstr>Industry Ultra</vt:lpstr>
      <vt:lpstr>Wingdings</vt:lpstr>
      <vt:lpstr>Tema di Office</vt:lpstr>
      <vt:lpstr>Presentazione standard di PowerPoint</vt:lpstr>
      <vt:lpstr>Valves for Hydrogen Fluoride (HF) Alkylation Service MSS SP-160</vt:lpstr>
      <vt:lpstr>Presentazione standard di PowerPoint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Valves for Hydrogen Fluoride (HF) Alkylation Service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91</cp:revision>
  <dcterms:created xsi:type="dcterms:W3CDTF">2023-01-25T08:25:49Z</dcterms:created>
  <dcterms:modified xsi:type="dcterms:W3CDTF">2024-05-08T11:31:29Z</dcterms:modified>
</cp:coreProperties>
</file>