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7" r:id="rId1"/>
  </p:sldMasterIdLst>
  <p:notesMasterIdLst>
    <p:notesMasterId r:id="rId26"/>
  </p:notesMasterIdLst>
  <p:handoutMasterIdLst>
    <p:handoutMasterId r:id="rId27"/>
  </p:handoutMasterIdLst>
  <p:sldIdLst>
    <p:sldId id="327" r:id="rId2"/>
    <p:sldId id="324" r:id="rId3"/>
    <p:sldId id="311" r:id="rId4"/>
    <p:sldId id="328" r:id="rId5"/>
    <p:sldId id="329" r:id="rId6"/>
    <p:sldId id="330" r:id="rId7"/>
    <p:sldId id="331" r:id="rId8"/>
    <p:sldId id="332" r:id="rId9"/>
    <p:sldId id="333" r:id="rId10"/>
    <p:sldId id="335" r:id="rId11"/>
    <p:sldId id="347" r:id="rId12"/>
    <p:sldId id="348" r:id="rId13"/>
    <p:sldId id="350" r:id="rId14"/>
    <p:sldId id="336" r:id="rId15"/>
    <p:sldId id="338" r:id="rId16"/>
    <p:sldId id="339" r:id="rId17"/>
    <p:sldId id="341" r:id="rId18"/>
    <p:sldId id="342" r:id="rId19"/>
    <p:sldId id="344" r:id="rId20"/>
    <p:sldId id="345" r:id="rId21"/>
    <p:sldId id="346" r:id="rId22"/>
    <p:sldId id="314" r:id="rId23"/>
    <p:sldId id="351" r:id="rId24"/>
    <p:sldId id="352" r:id="rId2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71B8"/>
    <a:srgbClr val="5ABAF3"/>
    <a:srgbClr val="316EA9"/>
    <a:srgbClr val="296AA6"/>
    <a:srgbClr val="0C1330"/>
    <a:srgbClr val="328EE1"/>
    <a:srgbClr val="328BD9"/>
    <a:srgbClr val="276AA5"/>
    <a:srgbClr val="53A0CC"/>
    <a:srgbClr val="81DD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0004A0-B1F8-45B3-BB88-9BCC23F61B3A}" v="28" dt="2024-05-07T11:36:59.798"/>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18" autoAdjust="0"/>
    <p:restoredTop sz="93099" autoAdjust="0"/>
  </p:normalViewPr>
  <p:slideViewPr>
    <p:cSldViewPr snapToGrid="0">
      <p:cViewPr varScale="1">
        <p:scale>
          <a:sx n="131" d="100"/>
          <a:sy n="131" d="100"/>
        </p:scale>
        <p:origin x="1104" y="96"/>
      </p:cViewPr>
      <p:guideLst/>
    </p:cSldViewPr>
  </p:slideViewPr>
  <p:outlineViewPr>
    <p:cViewPr>
      <p:scale>
        <a:sx n="33" d="100"/>
        <a:sy n="33" d="100"/>
      </p:scale>
      <p:origin x="0" y="0"/>
    </p:cViewPr>
  </p:outlineViewPr>
  <p:notesTextViewPr>
    <p:cViewPr>
      <p:scale>
        <a:sx n="85" d="100"/>
        <a:sy n="85" d="100"/>
      </p:scale>
      <p:origin x="0" y="0"/>
    </p:cViewPr>
  </p:notesTextViewPr>
  <p:notesViewPr>
    <p:cSldViewPr snapToGrid="0" showGuides="1">
      <p:cViewPr varScale="1">
        <p:scale>
          <a:sx n="140" d="100"/>
          <a:sy n="140" d="100"/>
        </p:scale>
        <p:origin x="4160"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niero Facchetti" userId="f2c6c99af91c4974" providerId="LiveId" clId="{D80004A0-B1F8-45B3-BB88-9BCC23F61B3A}"/>
    <pc:docChg chg="undo custSel addSld delSld modSld sldOrd modMainMaster">
      <pc:chgData name="Veniero Facchetti" userId="f2c6c99af91c4974" providerId="LiveId" clId="{D80004A0-B1F8-45B3-BB88-9BCC23F61B3A}" dt="2024-05-07T11:38:14.997" v="267" actId="947"/>
      <pc:docMkLst>
        <pc:docMk/>
      </pc:docMkLst>
      <pc:sldChg chg="addSp modSp mod">
        <pc:chgData name="Veniero Facchetti" userId="f2c6c99af91c4974" providerId="LiveId" clId="{D80004A0-B1F8-45B3-BB88-9BCC23F61B3A}" dt="2024-05-07T11:36:10.965" v="245" actId="1076"/>
        <pc:sldMkLst>
          <pc:docMk/>
          <pc:sldMk cId="2962966828" sldId="311"/>
        </pc:sldMkLst>
        <pc:spChg chg="mod">
          <ac:chgData name="Veniero Facchetti" userId="f2c6c99af91c4974" providerId="LiveId" clId="{D80004A0-B1F8-45B3-BB88-9BCC23F61B3A}" dt="2024-05-07T10:48:07.135" v="36" actId="14100"/>
          <ac:spMkLst>
            <pc:docMk/>
            <pc:sldMk cId="2962966828" sldId="311"/>
            <ac:spMk id="11" creationId="{0AD8F077-FDAC-D2AD-64BD-90D99BEB1C30}"/>
          </ac:spMkLst>
        </pc:spChg>
        <pc:spChg chg="mod">
          <ac:chgData name="Veniero Facchetti" userId="f2c6c99af91c4974" providerId="LiveId" clId="{D80004A0-B1F8-45B3-BB88-9BCC23F61B3A}" dt="2024-05-07T10:48:31.063" v="39" actId="1076"/>
          <ac:spMkLst>
            <pc:docMk/>
            <pc:sldMk cId="2962966828" sldId="311"/>
            <ac:spMk id="12" creationId="{F3EC5B25-B17C-E5FA-65A4-4145472EA5B5}"/>
          </ac:spMkLst>
        </pc:spChg>
        <pc:picChg chg="add mod">
          <ac:chgData name="Veniero Facchetti" userId="f2c6c99af91c4974" providerId="LiveId" clId="{D80004A0-B1F8-45B3-BB88-9BCC23F61B3A}" dt="2024-05-07T11:36:10.965" v="245" actId="1076"/>
          <ac:picMkLst>
            <pc:docMk/>
            <pc:sldMk cId="2962966828" sldId="311"/>
            <ac:picMk id="2" creationId="{FD7A29F7-115B-8486-5AF5-453B7628F5AE}"/>
          </ac:picMkLst>
        </pc:picChg>
      </pc:sldChg>
      <pc:sldChg chg="del">
        <pc:chgData name="Veniero Facchetti" userId="f2c6c99af91c4974" providerId="LiveId" clId="{D80004A0-B1F8-45B3-BB88-9BCC23F61B3A}" dt="2024-05-07T11:37:02.109" v="265" actId="47"/>
        <pc:sldMkLst>
          <pc:docMk/>
          <pc:sldMk cId="2462792408" sldId="322"/>
        </pc:sldMkLst>
      </pc:sldChg>
      <pc:sldChg chg="delSp modSp mod">
        <pc:chgData name="Veniero Facchetti" userId="f2c6c99af91c4974" providerId="LiveId" clId="{D80004A0-B1F8-45B3-BB88-9BCC23F61B3A}" dt="2024-05-07T11:36:03.653" v="243" actId="478"/>
        <pc:sldMkLst>
          <pc:docMk/>
          <pc:sldMk cId="4024510751" sldId="324"/>
        </pc:sldMkLst>
        <pc:spChg chg="mod">
          <ac:chgData name="Veniero Facchetti" userId="f2c6c99af91c4974" providerId="LiveId" clId="{D80004A0-B1F8-45B3-BB88-9BCC23F61B3A}" dt="2024-05-07T10:47:27.366" v="2" actId="14100"/>
          <ac:spMkLst>
            <pc:docMk/>
            <pc:sldMk cId="4024510751" sldId="324"/>
            <ac:spMk id="2" creationId="{60BEEFAC-B87D-48F6-D21D-02E165BC31C0}"/>
          </ac:spMkLst>
        </pc:spChg>
        <pc:spChg chg="mod">
          <ac:chgData name="Veniero Facchetti" userId="f2c6c99af91c4974" providerId="LiveId" clId="{D80004A0-B1F8-45B3-BB88-9BCC23F61B3A}" dt="2024-05-07T10:47:40.456" v="4" actId="404"/>
          <ac:spMkLst>
            <pc:docMk/>
            <pc:sldMk cId="4024510751" sldId="324"/>
            <ac:spMk id="3" creationId="{802ABAE3-4ECC-B940-6E4B-A24D333AE2AA}"/>
          </ac:spMkLst>
        </pc:spChg>
        <pc:spChg chg="mod">
          <ac:chgData name="Veniero Facchetti" userId="f2c6c99af91c4974" providerId="LiveId" clId="{D80004A0-B1F8-45B3-BB88-9BCC23F61B3A}" dt="2024-05-07T10:47:51.834" v="31" actId="1035"/>
          <ac:spMkLst>
            <pc:docMk/>
            <pc:sldMk cId="4024510751" sldId="324"/>
            <ac:spMk id="4" creationId="{5AADA74F-B2EE-695A-A3F5-C0368D738520}"/>
          </ac:spMkLst>
        </pc:spChg>
        <pc:spChg chg="mod">
          <ac:chgData name="Veniero Facchetti" userId="f2c6c99af91c4974" providerId="LiveId" clId="{D80004A0-B1F8-45B3-BB88-9BCC23F61B3A}" dt="2024-05-07T10:47:51.834" v="31" actId="1035"/>
          <ac:spMkLst>
            <pc:docMk/>
            <pc:sldMk cId="4024510751" sldId="324"/>
            <ac:spMk id="6" creationId="{02101DC7-1DBB-4FF0-3502-EE3388345414}"/>
          </ac:spMkLst>
        </pc:spChg>
        <pc:picChg chg="del">
          <ac:chgData name="Veniero Facchetti" userId="f2c6c99af91c4974" providerId="LiveId" clId="{D80004A0-B1F8-45B3-BB88-9BCC23F61B3A}" dt="2024-05-07T11:36:03.653" v="243" actId="478"/>
          <ac:picMkLst>
            <pc:docMk/>
            <pc:sldMk cId="4024510751" sldId="324"/>
            <ac:picMk id="5" creationId="{EA9AE75C-AA7F-E536-1B4C-C571E9007EFF}"/>
          </ac:picMkLst>
        </pc:picChg>
      </pc:sldChg>
      <pc:sldChg chg="delSp modSp mod">
        <pc:chgData name="Veniero Facchetti" userId="f2c6c99af91c4974" providerId="LiveId" clId="{D80004A0-B1F8-45B3-BB88-9BCC23F61B3A}" dt="2024-05-07T11:38:14.997" v="267" actId="947"/>
        <pc:sldMkLst>
          <pc:docMk/>
          <pc:sldMk cId="2849688472" sldId="327"/>
        </pc:sldMkLst>
        <pc:spChg chg="mod">
          <ac:chgData name="Veniero Facchetti" userId="f2c6c99af91c4974" providerId="LiveId" clId="{D80004A0-B1F8-45B3-BB88-9BCC23F61B3A}" dt="2024-05-07T11:38:14.997" v="267" actId="947"/>
          <ac:spMkLst>
            <pc:docMk/>
            <pc:sldMk cId="2849688472" sldId="327"/>
            <ac:spMk id="2" creationId="{0F174D2F-A0F4-79C8-E119-E565BE5E0169}"/>
          </ac:spMkLst>
        </pc:spChg>
        <pc:picChg chg="del">
          <ac:chgData name="Veniero Facchetti" userId="f2c6c99af91c4974" providerId="LiveId" clId="{D80004A0-B1F8-45B3-BB88-9BCC23F61B3A}" dt="2024-05-07T11:36:01.501" v="242" actId="478"/>
          <ac:picMkLst>
            <pc:docMk/>
            <pc:sldMk cId="2849688472" sldId="327"/>
            <ac:picMk id="3" creationId="{282613F0-BA09-F614-D284-1692D929622A}"/>
          </ac:picMkLst>
        </pc:picChg>
      </pc:sldChg>
      <pc:sldChg chg="addSp modSp mod">
        <pc:chgData name="Veniero Facchetti" userId="f2c6c99af91c4974" providerId="LiveId" clId="{D80004A0-B1F8-45B3-BB88-9BCC23F61B3A}" dt="2024-05-07T11:36:14.524" v="246"/>
        <pc:sldMkLst>
          <pc:docMk/>
          <pc:sldMk cId="1835342487" sldId="328"/>
        </pc:sldMkLst>
        <pc:spChg chg="mod">
          <ac:chgData name="Veniero Facchetti" userId="f2c6c99af91c4974" providerId="LiveId" clId="{D80004A0-B1F8-45B3-BB88-9BCC23F61B3A}" dt="2024-05-07T10:48:45.927" v="45" actId="14100"/>
          <ac:spMkLst>
            <pc:docMk/>
            <pc:sldMk cId="1835342487" sldId="328"/>
            <ac:spMk id="4" creationId="{39E479EA-B5FA-8A04-EB75-C2029588A709}"/>
          </ac:spMkLst>
        </pc:spChg>
        <pc:spChg chg="mod">
          <ac:chgData name="Veniero Facchetti" userId="f2c6c99af91c4974" providerId="LiveId" clId="{D80004A0-B1F8-45B3-BB88-9BCC23F61B3A}" dt="2024-05-07T10:48:55.319" v="47" actId="1076"/>
          <ac:spMkLst>
            <pc:docMk/>
            <pc:sldMk cId="1835342487" sldId="328"/>
            <ac:spMk id="5" creationId="{269E3338-7B77-2156-8AB7-74ADB93D6DCA}"/>
          </ac:spMkLst>
        </pc:spChg>
        <pc:picChg chg="add mod">
          <ac:chgData name="Veniero Facchetti" userId="f2c6c99af91c4974" providerId="LiveId" clId="{D80004A0-B1F8-45B3-BB88-9BCC23F61B3A}" dt="2024-05-07T11:36:14.524" v="246"/>
          <ac:picMkLst>
            <pc:docMk/>
            <pc:sldMk cId="1835342487" sldId="328"/>
            <ac:picMk id="2" creationId="{7E805652-CA2C-00AB-D92E-6E03163AB29D}"/>
          </ac:picMkLst>
        </pc:picChg>
        <pc:picChg chg="mod">
          <ac:chgData name="Veniero Facchetti" userId="f2c6c99af91c4974" providerId="LiveId" clId="{D80004A0-B1F8-45B3-BB88-9BCC23F61B3A}" dt="2024-05-07T10:48:58.607" v="48" actId="14100"/>
          <ac:picMkLst>
            <pc:docMk/>
            <pc:sldMk cId="1835342487" sldId="328"/>
            <ac:picMk id="6" creationId="{C44DE8BB-DDA9-7D39-D9BD-31AEB1F3CA31}"/>
          </ac:picMkLst>
        </pc:picChg>
        <pc:picChg chg="mod">
          <ac:chgData name="Veniero Facchetti" userId="f2c6c99af91c4974" providerId="LiveId" clId="{D80004A0-B1F8-45B3-BB88-9BCC23F61B3A}" dt="2024-05-07T10:49:01.183" v="49" actId="14100"/>
          <ac:picMkLst>
            <pc:docMk/>
            <pc:sldMk cId="1835342487" sldId="328"/>
            <ac:picMk id="7" creationId="{50492A3E-C695-7F7A-647C-79C3D44CDDE1}"/>
          </ac:picMkLst>
        </pc:picChg>
      </pc:sldChg>
      <pc:sldChg chg="addSp modSp mod">
        <pc:chgData name="Veniero Facchetti" userId="f2c6c99af91c4974" providerId="LiveId" clId="{D80004A0-B1F8-45B3-BB88-9BCC23F61B3A}" dt="2024-05-07T11:36:18.388" v="247"/>
        <pc:sldMkLst>
          <pc:docMk/>
          <pc:sldMk cId="66472844" sldId="329"/>
        </pc:sldMkLst>
        <pc:spChg chg="mod">
          <ac:chgData name="Veniero Facchetti" userId="f2c6c99af91c4974" providerId="LiveId" clId="{D80004A0-B1F8-45B3-BB88-9BCC23F61B3A}" dt="2024-05-07T10:49:22.248" v="54" actId="207"/>
          <ac:spMkLst>
            <pc:docMk/>
            <pc:sldMk cId="66472844" sldId="329"/>
            <ac:spMk id="4" creationId="{39E479EA-B5FA-8A04-EB75-C2029588A709}"/>
          </ac:spMkLst>
        </pc:spChg>
        <pc:spChg chg="mod">
          <ac:chgData name="Veniero Facchetti" userId="f2c6c99af91c4974" providerId="LiveId" clId="{D80004A0-B1F8-45B3-BB88-9BCC23F61B3A}" dt="2024-05-07T10:49:26.287" v="55" actId="1076"/>
          <ac:spMkLst>
            <pc:docMk/>
            <pc:sldMk cId="66472844" sldId="329"/>
            <ac:spMk id="5" creationId="{269E3338-7B77-2156-8AB7-74ADB93D6DCA}"/>
          </ac:spMkLst>
        </pc:spChg>
        <pc:picChg chg="mod">
          <ac:chgData name="Veniero Facchetti" userId="f2c6c99af91c4974" providerId="LiveId" clId="{D80004A0-B1F8-45B3-BB88-9BCC23F61B3A}" dt="2024-05-07T10:49:29.567" v="56" actId="14100"/>
          <ac:picMkLst>
            <pc:docMk/>
            <pc:sldMk cId="66472844" sldId="329"/>
            <ac:picMk id="2" creationId="{22E0628F-0365-C79F-1E39-E9BDDA702EC4}"/>
          </ac:picMkLst>
        </pc:picChg>
        <pc:picChg chg="mod">
          <ac:chgData name="Veniero Facchetti" userId="f2c6c99af91c4974" providerId="LiveId" clId="{D80004A0-B1F8-45B3-BB88-9BCC23F61B3A}" dt="2024-05-07T10:49:33.935" v="57" actId="14100"/>
          <ac:picMkLst>
            <pc:docMk/>
            <pc:sldMk cId="66472844" sldId="329"/>
            <ac:picMk id="3" creationId="{F059A2E0-2F35-2870-4266-21F28992D518}"/>
          </ac:picMkLst>
        </pc:picChg>
        <pc:picChg chg="add mod">
          <ac:chgData name="Veniero Facchetti" userId="f2c6c99af91c4974" providerId="LiveId" clId="{D80004A0-B1F8-45B3-BB88-9BCC23F61B3A}" dt="2024-05-07T11:36:18.388" v="247"/>
          <ac:picMkLst>
            <pc:docMk/>
            <pc:sldMk cId="66472844" sldId="329"/>
            <ac:picMk id="6" creationId="{8431D282-72C7-D734-287C-B01A9B0FA7A6}"/>
          </ac:picMkLst>
        </pc:picChg>
      </pc:sldChg>
      <pc:sldChg chg="addSp modSp mod">
        <pc:chgData name="Veniero Facchetti" userId="f2c6c99af91c4974" providerId="LiveId" clId="{D80004A0-B1F8-45B3-BB88-9BCC23F61B3A}" dt="2024-05-07T11:36:20.673" v="248"/>
        <pc:sldMkLst>
          <pc:docMk/>
          <pc:sldMk cId="962578272" sldId="330"/>
        </pc:sldMkLst>
        <pc:spChg chg="mod">
          <ac:chgData name="Veniero Facchetti" userId="f2c6c99af91c4974" providerId="LiveId" clId="{D80004A0-B1F8-45B3-BB88-9BCC23F61B3A}" dt="2024-05-07T10:50:10.008" v="66" actId="1076"/>
          <ac:spMkLst>
            <pc:docMk/>
            <pc:sldMk cId="962578272" sldId="330"/>
            <ac:spMk id="2" creationId="{4E8ED71F-40C9-445B-AD69-E503821F25BF}"/>
          </ac:spMkLst>
        </pc:spChg>
        <pc:spChg chg="mod">
          <ac:chgData name="Veniero Facchetti" userId="f2c6c99af91c4974" providerId="LiveId" clId="{D80004A0-B1F8-45B3-BB88-9BCC23F61B3A}" dt="2024-05-07T10:49:53.247" v="62" actId="14100"/>
          <ac:spMkLst>
            <pc:docMk/>
            <pc:sldMk cId="962578272" sldId="330"/>
            <ac:spMk id="4" creationId="{39E479EA-B5FA-8A04-EB75-C2029588A709}"/>
          </ac:spMkLst>
        </pc:spChg>
        <pc:spChg chg="mod">
          <ac:chgData name="Veniero Facchetti" userId="f2c6c99af91c4974" providerId="LiveId" clId="{D80004A0-B1F8-45B3-BB88-9BCC23F61B3A}" dt="2024-05-07T10:50:01.880" v="64" actId="255"/>
          <ac:spMkLst>
            <pc:docMk/>
            <pc:sldMk cId="962578272" sldId="330"/>
            <ac:spMk id="6" creationId="{9C8CB2C9-51CE-515F-FF02-0A8ACC411049}"/>
          </ac:spMkLst>
        </pc:spChg>
        <pc:picChg chg="add mod">
          <ac:chgData name="Veniero Facchetti" userId="f2c6c99af91c4974" providerId="LiveId" clId="{D80004A0-B1F8-45B3-BB88-9BCC23F61B3A}" dt="2024-05-07T11:36:20.673" v="248"/>
          <ac:picMkLst>
            <pc:docMk/>
            <pc:sldMk cId="962578272" sldId="330"/>
            <ac:picMk id="3" creationId="{D167C04A-B7C8-C155-D60E-43CC7F245CBB}"/>
          </ac:picMkLst>
        </pc:picChg>
        <pc:picChg chg="mod">
          <ac:chgData name="Veniero Facchetti" userId="f2c6c99af91c4974" providerId="LiveId" clId="{D80004A0-B1F8-45B3-BB88-9BCC23F61B3A}" dt="2024-05-07T10:50:06.488" v="65" actId="14100"/>
          <ac:picMkLst>
            <pc:docMk/>
            <pc:sldMk cId="962578272" sldId="330"/>
            <ac:picMk id="11" creationId="{1B29BDE7-45D8-E6B6-2485-C57D7259F0B3}"/>
          </ac:picMkLst>
        </pc:picChg>
      </pc:sldChg>
      <pc:sldChg chg="addSp modSp mod">
        <pc:chgData name="Veniero Facchetti" userId="f2c6c99af91c4974" providerId="LiveId" clId="{D80004A0-B1F8-45B3-BB88-9BCC23F61B3A}" dt="2024-05-07T11:36:22.676" v="249"/>
        <pc:sldMkLst>
          <pc:docMk/>
          <pc:sldMk cId="3882617119" sldId="331"/>
        </pc:sldMkLst>
        <pc:spChg chg="mod">
          <ac:chgData name="Veniero Facchetti" userId="f2c6c99af91c4974" providerId="LiveId" clId="{D80004A0-B1F8-45B3-BB88-9BCC23F61B3A}" dt="2024-05-07T10:51:01.207" v="77" actId="1076"/>
          <ac:spMkLst>
            <pc:docMk/>
            <pc:sldMk cId="3882617119" sldId="331"/>
            <ac:spMk id="4" creationId="{8F0A2621-4773-64B5-BE69-AB47E0B72868}"/>
          </ac:spMkLst>
        </pc:spChg>
        <pc:spChg chg="mod">
          <ac:chgData name="Veniero Facchetti" userId="f2c6c99af91c4974" providerId="LiveId" clId="{D80004A0-B1F8-45B3-BB88-9BCC23F61B3A}" dt="2024-05-07T10:50:50.679" v="74" actId="1076"/>
          <ac:spMkLst>
            <pc:docMk/>
            <pc:sldMk cId="3882617119" sldId="331"/>
            <ac:spMk id="6" creationId="{62573F7D-9F56-4541-9E8E-11D2737C3BB6}"/>
          </ac:spMkLst>
        </pc:spChg>
        <pc:spChg chg="mod">
          <ac:chgData name="Veniero Facchetti" userId="f2c6c99af91c4974" providerId="LiveId" clId="{D80004A0-B1F8-45B3-BB88-9BCC23F61B3A}" dt="2024-05-07T10:50:47.033" v="73" actId="207"/>
          <ac:spMkLst>
            <pc:docMk/>
            <pc:sldMk cId="3882617119" sldId="331"/>
            <ac:spMk id="7" creationId="{50D58CCC-E7BF-41AE-0A9A-ACCDF5377D66}"/>
          </ac:spMkLst>
        </pc:spChg>
        <pc:picChg chg="mod">
          <ac:chgData name="Veniero Facchetti" userId="f2c6c99af91c4974" providerId="LiveId" clId="{D80004A0-B1F8-45B3-BB88-9BCC23F61B3A}" dt="2024-05-07T10:51:09.112" v="79" actId="14100"/>
          <ac:picMkLst>
            <pc:docMk/>
            <pc:sldMk cId="3882617119" sldId="331"/>
            <ac:picMk id="2" creationId="{3C833F05-EAB9-D348-2D61-F4924C53ACB2}"/>
          </ac:picMkLst>
        </pc:picChg>
        <pc:picChg chg="add mod">
          <ac:chgData name="Veniero Facchetti" userId="f2c6c99af91c4974" providerId="LiveId" clId="{D80004A0-B1F8-45B3-BB88-9BCC23F61B3A}" dt="2024-05-07T11:36:22.676" v="249"/>
          <ac:picMkLst>
            <pc:docMk/>
            <pc:sldMk cId="3882617119" sldId="331"/>
            <ac:picMk id="3" creationId="{6411B747-0E82-301D-914B-C00380160BC5}"/>
          </ac:picMkLst>
        </pc:picChg>
        <pc:picChg chg="mod">
          <ac:chgData name="Veniero Facchetti" userId="f2c6c99af91c4974" providerId="LiveId" clId="{D80004A0-B1F8-45B3-BB88-9BCC23F61B3A}" dt="2024-05-07T10:51:05.823" v="78" actId="1076"/>
          <ac:picMkLst>
            <pc:docMk/>
            <pc:sldMk cId="3882617119" sldId="331"/>
            <ac:picMk id="9" creationId="{22133058-26D9-8376-0E1F-1FBFE1092A7A}"/>
          </ac:picMkLst>
        </pc:picChg>
        <pc:picChg chg="mod">
          <ac:chgData name="Veniero Facchetti" userId="f2c6c99af91c4974" providerId="LiveId" clId="{D80004A0-B1F8-45B3-BB88-9BCC23F61B3A}" dt="2024-05-07T10:51:11.614" v="80" actId="1076"/>
          <ac:picMkLst>
            <pc:docMk/>
            <pc:sldMk cId="3882617119" sldId="331"/>
            <ac:picMk id="13" creationId="{AFFBB511-C91C-D063-838E-590BB5297BF2}"/>
          </ac:picMkLst>
        </pc:picChg>
      </pc:sldChg>
      <pc:sldChg chg="addSp modSp mod">
        <pc:chgData name="Veniero Facchetti" userId="f2c6c99af91c4974" providerId="LiveId" clId="{D80004A0-B1F8-45B3-BB88-9BCC23F61B3A}" dt="2024-05-07T11:36:25.453" v="250"/>
        <pc:sldMkLst>
          <pc:docMk/>
          <pc:sldMk cId="1174206126" sldId="332"/>
        </pc:sldMkLst>
        <pc:spChg chg="mod">
          <ac:chgData name="Veniero Facchetti" userId="f2c6c99af91c4974" providerId="LiveId" clId="{D80004A0-B1F8-45B3-BB88-9BCC23F61B3A}" dt="2024-05-07T10:51:53.192" v="90" actId="1076"/>
          <ac:spMkLst>
            <pc:docMk/>
            <pc:sldMk cId="1174206126" sldId="332"/>
            <ac:spMk id="10" creationId="{C5F8C867-8D6D-675A-5543-026416D7741C}"/>
          </ac:spMkLst>
        </pc:spChg>
        <pc:spChg chg="mod">
          <ac:chgData name="Veniero Facchetti" userId="f2c6c99af91c4974" providerId="LiveId" clId="{D80004A0-B1F8-45B3-BB88-9BCC23F61B3A}" dt="2024-05-07T10:51:45.736" v="88" actId="207"/>
          <ac:spMkLst>
            <pc:docMk/>
            <pc:sldMk cId="1174206126" sldId="332"/>
            <ac:spMk id="13" creationId="{4220994E-CE5E-4641-96C9-6CB4AA283ED5}"/>
          </ac:spMkLst>
        </pc:spChg>
        <pc:picChg chg="add mod">
          <ac:chgData name="Veniero Facchetti" userId="f2c6c99af91c4974" providerId="LiveId" clId="{D80004A0-B1F8-45B3-BB88-9BCC23F61B3A}" dt="2024-05-07T11:36:25.453" v="250"/>
          <ac:picMkLst>
            <pc:docMk/>
            <pc:sldMk cId="1174206126" sldId="332"/>
            <ac:picMk id="2" creationId="{A0CDB08F-9ACA-1138-4B59-CE44AB27C260}"/>
          </ac:picMkLst>
        </pc:picChg>
        <pc:picChg chg="mod">
          <ac:chgData name="Veniero Facchetti" userId="f2c6c99af91c4974" providerId="LiveId" clId="{D80004A0-B1F8-45B3-BB88-9BCC23F61B3A}" dt="2024-05-07T10:52:00.759" v="92" actId="14100"/>
          <ac:picMkLst>
            <pc:docMk/>
            <pc:sldMk cId="1174206126" sldId="332"/>
            <ac:picMk id="21" creationId="{F3DBF24F-3CBA-F251-FDA1-B8921E3CB873}"/>
          </ac:picMkLst>
        </pc:picChg>
        <pc:picChg chg="mod">
          <ac:chgData name="Veniero Facchetti" userId="f2c6c99af91c4974" providerId="LiveId" clId="{D80004A0-B1F8-45B3-BB88-9BCC23F61B3A}" dt="2024-05-07T10:51:57.160" v="91" actId="14100"/>
          <ac:picMkLst>
            <pc:docMk/>
            <pc:sldMk cId="1174206126" sldId="332"/>
            <ac:picMk id="22" creationId="{658FD4FD-37E8-94E9-371E-538DE13923E3}"/>
          </ac:picMkLst>
        </pc:picChg>
      </pc:sldChg>
      <pc:sldChg chg="addSp modSp mod">
        <pc:chgData name="Veniero Facchetti" userId="f2c6c99af91c4974" providerId="LiveId" clId="{D80004A0-B1F8-45B3-BB88-9BCC23F61B3A}" dt="2024-05-07T11:36:27.423" v="251"/>
        <pc:sldMkLst>
          <pc:docMk/>
          <pc:sldMk cId="2912129624" sldId="333"/>
        </pc:sldMkLst>
        <pc:spChg chg="mod">
          <ac:chgData name="Veniero Facchetti" userId="f2c6c99af91c4974" providerId="LiveId" clId="{D80004A0-B1F8-45B3-BB88-9BCC23F61B3A}" dt="2024-05-07T11:26:00.251" v="106" actId="1076"/>
          <ac:spMkLst>
            <pc:docMk/>
            <pc:sldMk cId="2912129624" sldId="333"/>
            <ac:spMk id="4" creationId="{D715F51C-2F3E-01AC-9AD2-4271A190ACD9}"/>
          </ac:spMkLst>
        </pc:spChg>
        <pc:spChg chg="mod">
          <ac:chgData name="Veniero Facchetti" userId="f2c6c99af91c4974" providerId="LiveId" clId="{D80004A0-B1F8-45B3-BB88-9BCC23F61B3A}" dt="2024-05-07T11:25:53.091" v="104" actId="207"/>
          <ac:spMkLst>
            <pc:docMk/>
            <pc:sldMk cId="2912129624" sldId="333"/>
            <ac:spMk id="7" creationId="{50D58CCC-E7BF-41AE-0A9A-ACCDF5377D66}"/>
          </ac:spMkLst>
        </pc:spChg>
        <pc:spChg chg="mod">
          <ac:chgData name="Veniero Facchetti" userId="f2c6c99af91c4974" providerId="LiveId" clId="{D80004A0-B1F8-45B3-BB88-9BCC23F61B3A}" dt="2024-05-07T11:25:57.555" v="105" actId="1076"/>
          <ac:spMkLst>
            <pc:docMk/>
            <pc:sldMk cId="2912129624" sldId="333"/>
            <ac:spMk id="10" creationId="{C5F8C867-8D6D-675A-5543-026416D7741C}"/>
          </ac:spMkLst>
        </pc:spChg>
        <pc:picChg chg="add mod">
          <ac:chgData name="Veniero Facchetti" userId="f2c6c99af91c4974" providerId="LiveId" clId="{D80004A0-B1F8-45B3-BB88-9BCC23F61B3A}" dt="2024-05-07T11:36:27.423" v="251"/>
          <ac:picMkLst>
            <pc:docMk/>
            <pc:sldMk cId="2912129624" sldId="333"/>
            <ac:picMk id="2" creationId="{0BBB2CDC-E952-E032-F65B-ACDD36706877}"/>
          </ac:picMkLst>
        </pc:picChg>
        <pc:picChg chg="mod">
          <ac:chgData name="Veniero Facchetti" userId="f2c6c99af91c4974" providerId="LiveId" clId="{D80004A0-B1F8-45B3-BB88-9BCC23F61B3A}" dt="2024-05-07T11:25:49.882" v="103" actId="14100"/>
          <ac:picMkLst>
            <pc:docMk/>
            <pc:sldMk cId="2912129624" sldId="333"/>
            <ac:picMk id="3" creationId="{487A488A-21EB-7D56-6D10-AB8F605AFA5D}"/>
          </ac:picMkLst>
        </pc:picChg>
      </pc:sldChg>
      <pc:sldChg chg="addSp modSp mod">
        <pc:chgData name="Veniero Facchetti" userId="f2c6c99af91c4974" providerId="LiveId" clId="{D80004A0-B1F8-45B3-BB88-9BCC23F61B3A}" dt="2024-05-07T11:36:29.145" v="252"/>
        <pc:sldMkLst>
          <pc:docMk/>
          <pc:sldMk cId="139859141" sldId="335"/>
        </pc:sldMkLst>
        <pc:spChg chg="mod">
          <ac:chgData name="Veniero Facchetti" userId="f2c6c99af91c4974" providerId="LiveId" clId="{D80004A0-B1F8-45B3-BB88-9BCC23F61B3A}" dt="2024-05-07T11:28:26.467" v="114" actId="207"/>
          <ac:spMkLst>
            <pc:docMk/>
            <pc:sldMk cId="139859141" sldId="335"/>
            <ac:spMk id="7" creationId="{50D58CCC-E7BF-41AE-0A9A-ACCDF5377D66}"/>
          </ac:spMkLst>
        </pc:spChg>
        <pc:spChg chg="mod">
          <ac:chgData name="Veniero Facchetti" userId="f2c6c99af91c4974" providerId="LiveId" clId="{D80004A0-B1F8-45B3-BB88-9BCC23F61B3A}" dt="2024-05-07T11:28:19.291" v="111" actId="1076"/>
          <ac:spMkLst>
            <pc:docMk/>
            <pc:sldMk cId="139859141" sldId="335"/>
            <ac:spMk id="10" creationId="{C5F8C867-8D6D-675A-5543-026416D7741C}"/>
          </ac:spMkLst>
        </pc:spChg>
        <pc:picChg chg="add mod">
          <ac:chgData name="Veniero Facchetti" userId="f2c6c99af91c4974" providerId="LiveId" clId="{D80004A0-B1F8-45B3-BB88-9BCC23F61B3A}" dt="2024-05-07T11:36:29.145" v="252"/>
          <ac:picMkLst>
            <pc:docMk/>
            <pc:sldMk cId="139859141" sldId="335"/>
            <ac:picMk id="3" creationId="{8D83D891-AC73-37F3-EE48-7E31E93D2516}"/>
          </ac:picMkLst>
        </pc:picChg>
        <pc:picChg chg="mod">
          <ac:chgData name="Veniero Facchetti" userId="f2c6c99af91c4974" providerId="LiveId" clId="{D80004A0-B1F8-45B3-BB88-9BCC23F61B3A}" dt="2024-05-07T11:28:23.362" v="113" actId="1076"/>
          <ac:picMkLst>
            <pc:docMk/>
            <pc:sldMk cId="139859141" sldId="335"/>
            <ac:picMk id="12" creationId="{CE4E8425-E04C-3FF2-5926-7E86068B87E8}"/>
          </ac:picMkLst>
        </pc:picChg>
      </pc:sldChg>
      <pc:sldChg chg="addSp modSp mod">
        <pc:chgData name="Veniero Facchetti" userId="f2c6c99af91c4974" providerId="LiveId" clId="{D80004A0-B1F8-45B3-BB88-9BCC23F61B3A}" dt="2024-05-07T11:36:35.420" v="256"/>
        <pc:sldMkLst>
          <pc:docMk/>
          <pc:sldMk cId="1023426669" sldId="336"/>
        </pc:sldMkLst>
        <pc:spChg chg="mod">
          <ac:chgData name="Veniero Facchetti" userId="f2c6c99af91c4974" providerId="LiveId" clId="{D80004A0-B1F8-45B3-BB88-9BCC23F61B3A}" dt="2024-05-07T11:30:38.259" v="149" actId="207"/>
          <ac:spMkLst>
            <pc:docMk/>
            <pc:sldMk cId="1023426669" sldId="336"/>
            <ac:spMk id="7" creationId="{50D58CCC-E7BF-41AE-0A9A-ACCDF5377D66}"/>
          </ac:spMkLst>
        </pc:spChg>
        <pc:spChg chg="mod">
          <ac:chgData name="Veniero Facchetti" userId="f2c6c99af91c4974" providerId="LiveId" clId="{D80004A0-B1F8-45B3-BB88-9BCC23F61B3A}" dt="2024-05-07T11:30:49.954" v="153" actId="1076"/>
          <ac:spMkLst>
            <pc:docMk/>
            <pc:sldMk cId="1023426669" sldId="336"/>
            <ac:spMk id="13" creationId="{329D4E3D-EB68-E662-AEBE-5D911B645CCC}"/>
          </ac:spMkLst>
        </pc:spChg>
        <pc:spChg chg="mod">
          <ac:chgData name="Veniero Facchetti" userId="f2c6c99af91c4974" providerId="LiveId" clId="{D80004A0-B1F8-45B3-BB88-9BCC23F61B3A}" dt="2024-05-07T11:30:53.419" v="154" actId="1076"/>
          <ac:spMkLst>
            <pc:docMk/>
            <pc:sldMk cId="1023426669" sldId="336"/>
            <ac:spMk id="26" creationId="{18747FA3-8582-792C-6724-82E01F99F4C2}"/>
          </ac:spMkLst>
        </pc:spChg>
        <pc:picChg chg="add mod">
          <ac:chgData name="Veniero Facchetti" userId="f2c6c99af91c4974" providerId="LiveId" clId="{D80004A0-B1F8-45B3-BB88-9BCC23F61B3A}" dt="2024-05-07T11:36:35.420" v="256"/>
          <ac:picMkLst>
            <pc:docMk/>
            <pc:sldMk cId="1023426669" sldId="336"/>
            <ac:picMk id="2" creationId="{83BD983F-98D2-A9B0-3E4E-2EB52248D011}"/>
          </ac:picMkLst>
        </pc:picChg>
        <pc:picChg chg="mod">
          <ac:chgData name="Veniero Facchetti" userId="f2c6c99af91c4974" providerId="LiveId" clId="{D80004A0-B1F8-45B3-BB88-9BCC23F61B3A}" dt="2024-05-07T11:30:57.163" v="155" actId="14100"/>
          <ac:picMkLst>
            <pc:docMk/>
            <pc:sldMk cId="1023426669" sldId="336"/>
            <ac:picMk id="5" creationId="{391DD0C5-52DA-D86E-8B31-1DD26F1E851F}"/>
          </ac:picMkLst>
        </pc:picChg>
      </pc:sldChg>
      <pc:sldChg chg="addSp modSp mod">
        <pc:chgData name="Veniero Facchetti" userId="f2c6c99af91c4974" providerId="LiveId" clId="{D80004A0-B1F8-45B3-BB88-9BCC23F61B3A}" dt="2024-05-07T11:36:36.500" v="257"/>
        <pc:sldMkLst>
          <pc:docMk/>
          <pc:sldMk cId="1900619802" sldId="338"/>
        </pc:sldMkLst>
        <pc:spChg chg="mod">
          <ac:chgData name="Veniero Facchetti" userId="f2c6c99af91c4974" providerId="LiveId" clId="{D80004A0-B1F8-45B3-BB88-9BCC23F61B3A}" dt="2024-05-07T11:31:24.091" v="163" actId="1076"/>
          <ac:spMkLst>
            <pc:docMk/>
            <pc:sldMk cId="1900619802" sldId="338"/>
            <ac:spMk id="2" creationId="{FA44102E-364A-EFC4-3DE3-DEB734C1D22B}"/>
          </ac:spMkLst>
        </pc:spChg>
        <pc:spChg chg="mod">
          <ac:chgData name="Veniero Facchetti" userId="f2c6c99af91c4974" providerId="LiveId" clId="{D80004A0-B1F8-45B3-BB88-9BCC23F61B3A}" dt="2024-05-07T11:31:13.539" v="160" actId="1076"/>
          <ac:spMkLst>
            <pc:docMk/>
            <pc:sldMk cId="1900619802" sldId="338"/>
            <ac:spMk id="7" creationId="{50D58CCC-E7BF-41AE-0A9A-ACCDF5377D66}"/>
          </ac:spMkLst>
        </pc:spChg>
        <pc:spChg chg="mod">
          <ac:chgData name="Veniero Facchetti" userId="f2c6c99af91c4974" providerId="LiveId" clId="{D80004A0-B1F8-45B3-BB88-9BCC23F61B3A}" dt="2024-05-07T11:31:17.795" v="161" actId="1076"/>
          <ac:spMkLst>
            <pc:docMk/>
            <pc:sldMk cId="1900619802" sldId="338"/>
            <ac:spMk id="20" creationId="{BD721FC6-7B08-D0BB-630F-BB5F8ECA252C}"/>
          </ac:spMkLst>
        </pc:spChg>
        <pc:picChg chg="mod">
          <ac:chgData name="Veniero Facchetti" userId="f2c6c99af91c4974" providerId="LiveId" clId="{D80004A0-B1F8-45B3-BB88-9BCC23F61B3A}" dt="2024-05-07T11:31:27.579" v="164" actId="14100"/>
          <ac:picMkLst>
            <pc:docMk/>
            <pc:sldMk cId="1900619802" sldId="338"/>
            <ac:picMk id="3" creationId="{34F6F465-41D3-21A2-39E4-4E1A9DFDD5DE}"/>
          </ac:picMkLst>
        </pc:picChg>
        <pc:picChg chg="add mod">
          <ac:chgData name="Veniero Facchetti" userId="f2c6c99af91c4974" providerId="LiveId" clId="{D80004A0-B1F8-45B3-BB88-9BCC23F61B3A}" dt="2024-05-07T11:36:36.500" v="257"/>
          <ac:picMkLst>
            <pc:docMk/>
            <pc:sldMk cId="1900619802" sldId="338"/>
            <ac:picMk id="5" creationId="{F9E8D776-3383-74B4-5155-5E3FA885B7D9}"/>
          </ac:picMkLst>
        </pc:picChg>
      </pc:sldChg>
      <pc:sldChg chg="addSp modSp mod">
        <pc:chgData name="Veniero Facchetti" userId="f2c6c99af91c4974" providerId="LiveId" clId="{D80004A0-B1F8-45B3-BB88-9BCC23F61B3A}" dt="2024-05-07T11:36:38.145" v="258"/>
        <pc:sldMkLst>
          <pc:docMk/>
          <pc:sldMk cId="4247356228" sldId="339"/>
        </pc:sldMkLst>
        <pc:spChg chg="mod">
          <ac:chgData name="Veniero Facchetti" userId="f2c6c99af91c4974" providerId="LiveId" clId="{D80004A0-B1F8-45B3-BB88-9BCC23F61B3A}" dt="2024-05-07T11:31:47.542" v="171" actId="404"/>
          <ac:spMkLst>
            <pc:docMk/>
            <pc:sldMk cId="4247356228" sldId="339"/>
            <ac:spMk id="5" creationId="{89EF5D4E-E33F-CFE8-9332-299EEBE8CF88}"/>
          </ac:spMkLst>
        </pc:spChg>
        <pc:spChg chg="mod">
          <ac:chgData name="Veniero Facchetti" userId="f2c6c99af91c4974" providerId="LiveId" clId="{D80004A0-B1F8-45B3-BB88-9BCC23F61B3A}" dt="2024-05-07T11:31:40.922" v="169" actId="1076"/>
          <ac:spMkLst>
            <pc:docMk/>
            <pc:sldMk cId="4247356228" sldId="339"/>
            <ac:spMk id="7" creationId="{50D58CCC-E7BF-41AE-0A9A-ACCDF5377D66}"/>
          </ac:spMkLst>
        </pc:spChg>
        <pc:spChg chg="mod">
          <ac:chgData name="Veniero Facchetti" userId="f2c6c99af91c4974" providerId="LiveId" clId="{D80004A0-B1F8-45B3-BB88-9BCC23F61B3A}" dt="2024-05-07T11:31:59.891" v="173" actId="1076"/>
          <ac:spMkLst>
            <pc:docMk/>
            <pc:sldMk cId="4247356228" sldId="339"/>
            <ac:spMk id="20" creationId="{BD721FC6-7B08-D0BB-630F-BB5F8ECA252C}"/>
          </ac:spMkLst>
        </pc:spChg>
        <pc:picChg chg="add mod">
          <ac:chgData name="Veniero Facchetti" userId="f2c6c99af91c4974" providerId="LiveId" clId="{D80004A0-B1F8-45B3-BB88-9BCC23F61B3A}" dt="2024-05-07T11:36:38.145" v="258"/>
          <ac:picMkLst>
            <pc:docMk/>
            <pc:sldMk cId="4247356228" sldId="339"/>
            <ac:picMk id="2" creationId="{65F0B941-E9AF-BBF7-CD67-FC615281B160}"/>
          </ac:picMkLst>
        </pc:picChg>
        <pc:picChg chg="mod">
          <ac:chgData name="Veniero Facchetti" userId="f2c6c99af91c4974" providerId="LiveId" clId="{D80004A0-B1F8-45B3-BB88-9BCC23F61B3A}" dt="2024-05-07T11:31:54.388" v="172" actId="14100"/>
          <ac:picMkLst>
            <pc:docMk/>
            <pc:sldMk cId="4247356228" sldId="339"/>
            <ac:picMk id="6" creationId="{B6E79129-584E-6234-B7BF-636DC5CAFEDA}"/>
          </ac:picMkLst>
        </pc:picChg>
      </pc:sldChg>
      <pc:sldChg chg="addSp modSp mod">
        <pc:chgData name="Veniero Facchetti" userId="f2c6c99af91c4974" providerId="LiveId" clId="{D80004A0-B1F8-45B3-BB88-9BCC23F61B3A}" dt="2024-05-07T11:36:39.484" v="259"/>
        <pc:sldMkLst>
          <pc:docMk/>
          <pc:sldMk cId="3304374428" sldId="341"/>
        </pc:sldMkLst>
        <pc:spChg chg="mod">
          <ac:chgData name="Veniero Facchetti" userId="f2c6c99af91c4974" providerId="LiveId" clId="{D80004A0-B1F8-45B3-BB88-9BCC23F61B3A}" dt="2024-05-07T11:32:17.539" v="180" actId="1076"/>
          <ac:spMkLst>
            <pc:docMk/>
            <pc:sldMk cId="3304374428" sldId="341"/>
            <ac:spMk id="3" creationId="{91E0128E-D56C-F975-B46B-90FF0EA6992D}"/>
          </ac:spMkLst>
        </pc:spChg>
        <pc:spChg chg="mod">
          <ac:chgData name="Veniero Facchetti" userId="f2c6c99af91c4974" providerId="LiveId" clId="{D80004A0-B1F8-45B3-BB88-9BCC23F61B3A}" dt="2024-05-07T11:32:11.356" v="178" actId="1076"/>
          <ac:spMkLst>
            <pc:docMk/>
            <pc:sldMk cId="3304374428" sldId="341"/>
            <ac:spMk id="7" creationId="{50D58CCC-E7BF-41AE-0A9A-ACCDF5377D66}"/>
          </ac:spMkLst>
        </pc:spChg>
        <pc:spChg chg="mod">
          <ac:chgData name="Veniero Facchetti" userId="f2c6c99af91c4974" providerId="LiveId" clId="{D80004A0-B1F8-45B3-BB88-9BCC23F61B3A}" dt="2024-05-07T11:32:14.707" v="179" actId="1076"/>
          <ac:spMkLst>
            <pc:docMk/>
            <pc:sldMk cId="3304374428" sldId="341"/>
            <ac:spMk id="20" creationId="{BD721FC6-7B08-D0BB-630F-BB5F8ECA252C}"/>
          </ac:spMkLst>
        </pc:spChg>
        <pc:picChg chg="mod">
          <ac:chgData name="Veniero Facchetti" userId="f2c6c99af91c4974" providerId="LiveId" clId="{D80004A0-B1F8-45B3-BB88-9BCC23F61B3A}" dt="2024-05-07T11:32:28.098" v="182" actId="1076"/>
          <ac:picMkLst>
            <pc:docMk/>
            <pc:sldMk cId="3304374428" sldId="341"/>
            <ac:picMk id="2" creationId="{96233F91-F7BC-469A-A25E-2F0715ABA7F3}"/>
          </ac:picMkLst>
        </pc:picChg>
        <pc:picChg chg="add mod">
          <ac:chgData name="Veniero Facchetti" userId="f2c6c99af91c4974" providerId="LiveId" clId="{D80004A0-B1F8-45B3-BB88-9BCC23F61B3A}" dt="2024-05-07T11:36:39.484" v="259"/>
          <ac:picMkLst>
            <pc:docMk/>
            <pc:sldMk cId="3304374428" sldId="341"/>
            <ac:picMk id="5" creationId="{ADA1DDAA-CA9E-2DF2-DB3B-214DD57B1988}"/>
          </ac:picMkLst>
        </pc:picChg>
      </pc:sldChg>
      <pc:sldChg chg="addSp modSp mod">
        <pc:chgData name="Veniero Facchetti" userId="f2c6c99af91c4974" providerId="LiveId" clId="{D80004A0-B1F8-45B3-BB88-9BCC23F61B3A}" dt="2024-05-07T11:36:41.216" v="260"/>
        <pc:sldMkLst>
          <pc:docMk/>
          <pc:sldMk cId="266567856" sldId="342"/>
        </pc:sldMkLst>
        <pc:spChg chg="mod">
          <ac:chgData name="Veniero Facchetti" userId="f2c6c99af91c4974" providerId="LiveId" clId="{D80004A0-B1F8-45B3-BB88-9BCC23F61B3A}" dt="2024-05-07T11:32:42.532" v="187" actId="1076"/>
          <ac:spMkLst>
            <pc:docMk/>
            <pc:sldMk cId="266567856" sldId="342"/>
            <ac:spMk id="7" creationId="{50D58CCC-E7BF-41AE-0A9A-ACCDF5377D66}"/>
          </ac:spMkLst>
        </pc:spChg>
        <pc:spChg chg="mod">
          <ac:chgData name="Veniero Facchetti" userId="f2c6c99af91c4974" providerId="LiveId" clId="{D80004A0-B1F8-45B3-BB88-9BCC23F61B3A}" dt="2024-05-07T11:32:48.172" v="188" actId="1076"/>
          <ac:spMkLst>
            <pc:docMk/>
            <pc:sldMk cId="266567856" sldId="342"/>
            <ac:spMk id="20" creationId="{BD721FC6-7B08-D0BB-630F-BB5F8ECA252C}"/>
          </ac:spMkLst>
        </pc:spChg>
        <pc:picChg chg="add mod">
          <ac:chgData name="Veniero Facchetti" userId="f2c6c99af91c4974" providerId="LiveId" clId="{D80004A0-B1F8-45B3-BB88-9BCC23F61B3A}" dt="2024-05-07T11:36:41.216" v="260"/>
          <ac:picMkLst>
            <pc:docMk/>
            <pc:sldMk cId="266567856" sldId="342"/>
            <ac:picMk id="2" creationId="{12E8B16B-21CA-F163-CCFE-EFFDB57451BC}"/>
          </ac:picMkLst>
        </pc:picChg>
        <pc:picChg chg="mod">
          <ac:chgData name="Veniero Facchetti" userId="f2c6c99af91c4974" providerId="LiveId" clId="{D80004A0-B1F8-45B3-BB88-9BCC23F61B3A}" dt="2024-05-07T11:32:53.339" v="190" actId="14100"/>
          <ac:picMkLst>
            <pc:docMk/>
            <pc:sldMk cId="266567856" sldId="342"/>
            <ac:picMk id="6" creationId="{8BC68CE0-2EE7-F052-8B94-FE6E7FCDD244}"/>
          </ac:picMkLst>
        </pc:picChg>
        <pc:picChg chg="mod">
          <ac:chgData name="Veniero Facchetti" userId="f2c6c99af91c4974" providerId="LiveId" clId="{D80004A0-B1F8-45B3-BB88-9BCC23F61B3A}" dt="2024-05-07T11:32:50.387" v="189" actId="1076"/>
          <ac:picMkLst>
            <pc:docMk/>
            <pc:sldMk cId="266567856" sldId="342"/>
            <ac:picMk id="8" creationId="{B2F57767-C490-10D5-054E-5CDB979A9812}"/>
          </ac:picMkLst>
        </pc:picChg>
      </pc:sldChg>
      <pc:sldChg chg="addSp modSp mod">
        <pc:chgData name="Veniero Facchetti" userId="f2c6c99af91c4974" providerId="LiveId" clId="{D80004A0-B1F8-45B3-BB88-9BCC23F61B3A}" dt="2024-05-07T11:36:42.745" v="261"/>
        <pc:sldMkLst>
          <pc:docMk/>
          <pc:sldMk cId="2235151301" sldId="344"/>
        </pc:sldMkLst>
        <pc:spChg chg="mod">
          <ac:chgData name="Veniero Facchetti" userId="f2c6c99af91c4974" providerId="LiveId" clId="{D80004A0-B1F8-45B3-BB88-9BCC23F61B3A}" dt="2024-05-07T11:33:21.988" v="200" actId="1076"/>
          <ac:spMkLst>
            <pc:docMk/>
            <pc:sldMk cId="2235151301" sldId="344"/>
            <ac:spMk id="6" creationId="{5CEC7F25-E7AC-2B45-025C-C006C65198B3}"/>
          </ac:spMkLst>
        </pc:spChg>
        <pc:spChg chg="mod">
          <ac:chgData name="Veniero Facchetti" userId="f2c6c99af91c4974" providerId="LiveId" clId="{D80004A0-B1F8-45B3-BB88-9BCC23F61B3A}" dt="2024-05-07T11:33:07.954" v="195" actId="1076"/>
          <ac:spMkLst>
            <pc:docMk/>
            <pc:sldMk cId="2235151301" sldId="344"/>
            <ac:spMk id="7" creationId="{50D58CCC-E7BF-41AE-0A9A-ACCDF5377D66}"/>
          </ac:spMkLst>
        </pc:spChg>
        <pc:spChg chg="mod">
          <ac:chgData name="Veniero Facchetti" userId="f2c6c99af91c4974" providerId="LiveId" clId="{D80004A0-B1F8-45B3-BB88-9BCC23F61B3A}" dt="2024-05-07T11:33:11.555" v="196" actId="1076"/>
          <ac:spMkLst>
            <pc:docMk/>
            <pc:sldMk cId="2235151301" sldId="344"/>
            <ac:spMk id="20" creationId="{BD721FC6-7B08-D0BB-630F-BB5F8ECA252C}"/>
          </ac:spMkLst>
        </pc:spChg>
        <pc:picChg chg="add mod">
          <ac:chgData name="Veniero Facchetti" userId="f2c6c99af91c4974" providerId="LiveId" clId="{D80004A0-B1F8-45B3-BB88-9BCC23F61B3A}" dt="2024-05-07T11:36:42.745" v="261"/>
          <ac:picMkLst>
            <pc:docMk/>
            <pc:sldMk cId="2235151301" sldId="344"/>
            <ac:picMk id="2" creationId="{D5469B7E-9818-FD56-9A22-8C44567B45A2}"/>
          </ac:picMkLst>
        </pc:picChg>
        <pc:picChg chg="mod">
          <ac:chgData name="Veniero Facchetti" userId="f2c6c99af91c4974" providerId="LiveId" clId="{D80004A0-B1F8-45B3-BB88-9BCC23F61B3A}" dt="2024-05-07T11:33:27.523" v="202" actId="1076"/>
          <ac:picMkLst>
            <pc:docMk/>
            <pc:sldMk cId="2235151301" sldId="344"/>
            <ac:picMk id="5" creationId="{C7EE2C66-91D6-8E48-D7D9-4F79EE7CA49A}"/>
          </ac:picMkLst>
        </pc:picChg>
      </pc:sldChg>
      <pc:sldChg chg="addSp modSp mod">
        <pc:chgData name="Veniero Facchetti" userId="f2c6c99af91c4974" providerId="LiveId" clId="{D80004A0-B1F8-45B3-BB88-9BCC23F61B3A}" dt="2024-05-07T11:36:44.610" v="262"/>
        <pc:sldMkLst>
          <pc:docMk/>
          <pc:sldMk cId="2179416862" sldId="345"/>
        </pc:sldMkLst>
        <pc:spChg chg="mod">
          <ac:chgData name="Veniero Facchetti" userId="f2c6c99af91c4974" providerId="LiveId" clId="{D80004A0-B1F8-45B3-BB88-9BCC23F61B3A}" dt="2024-05-07T11:33:40.747" v="207" actId="1076"/>
          <ac:spMkLst>
            <pc:docMk/>
            <pc:sldMk cId="2179416862" sldId="345"/>
            <ac:spMk id="7" creationId="{50D58CCC-E7BF-41AE-0A9A-ACCDF5377D66}"/>
          </ac:spMkLst>
        </pc:spChg>
        <pc:spChg chg="mod">
          <ac:chgData name="Veniero Facchetti" userId="f2c6c99af91c4974" providerId="LiveId" clId="{D80004A0-B1F8-45B3-BB88-9BCC23F61B3A}" dt="2024-05-07T11:33:48.043" v="209" actId="1076"/>
          <ac:spMkLst>
            <pc:docMk/>
            <pc:sldMk cId="2179416862" sldId="345"/>
            <ac:spMk id="10" creationId="{38FDAEBE-0C56-DC35-9C43-0BF180068E7A}"/>
          </ac:spMkLst>
        </pc:spChg>
        <pc:spChg chg="mod">
          <ac:chgData name="Veniero Facchetti" userId="f2c6c99af91c4974" providerId="LiveId" clId="{D80004A0-B1F8-45B3-BB88-9BCC23F61B3A}" dt="2024-05-07T11:33:51.244" v="210" actId="1076"/>
          <ac:spMkLst>
            <pc:docMk/>
            <pc:sldMk cId="2179416862" sldId="345"/>
            <ac:spMk id="20" creationId="{BD721FC6-7B08-D0BB-630F-BB5F8ECA252C}"/>
          </ac:spMkLst>
        </pc:spChg>
        <pc:picChg chg="add mod">
          <ac:chgData name="Veniero Facchetti" userId="f2c6c99af91c4974" providerId="LiveId" clId="{D80004A0-B1F8-45B3-BB88-9BCC23F61B3A}" dt="2024-05-07T11:36:44.610" v="262"/>
          <ac:picMkLst>
            <pc:docMk/>
            <pc:sldMk cId="2179416862" sldId="345"/>
            <ac:picMk id="2" creationId="{BB75FE77-6D25-8BC1-387E-F25A0F747448}"/>
          </ac:picMkLst>
        </pc:picChg>
        <pc:picChg chg="mod">
          <ac:chgData name="Veniero Facchetti" userId="f2c6c99af91c4974" providerId="LiveId" clId="{D80004A0-B1F8-45B3-BB88-9BCC23F61B3A}" dt="2024-05-07T11:33:43.763" v="208" actId="14100"/>
          <ac:picMkLst>
            <pc:docMk/>
            <pc:sldMk cId="2179416862" sldId="345"/>
            <ac:picMk id="8" creationId="{862E4603-32BC-6388-68B1-FDA6CC8E022C}"/>
          </ac:picMkLst>
        </pc:picChg>
      </pc:sldChg>
      <pc:sldChg chg="addSp modSp mod">
        <pc:chgData name="Veniero Facchetti" userId="f2c6c99af91c4974" providerId="LiveId" clId="{D80004A0-B1F8-45B3-BB88-9BCC23F61B3A}" dt="2024-05-07T11:36:47.978" v="263"/>
        <pc:sldMkLst>
          <pc:docMk/>
          <pc:sldMk cId="1799319589" sldId="346"/>
        </pc:sldMkLst>
        <pc:spChg chg="mod">
          <ac:chgData name="Veniero Facchetti" userId="f2c6c99af91c4974" providerId="LiveId" clId="{D80004A0-B1F8-45B3-BB88-9BCC23F61B3A}" dt="2024-05-07T11:34:02.907" v="215" actId="1076"/>
          <ac:spMkLst>
            <pc:docMk/>
            <pc:sldMk cId="1799319589" sldId="346"/>
            <ac:spMk id="7" creationId="{50D58CCC-E7BF-41AE-0A9A-ACCDF5377D66}"/>
          </ac:spMkLst>
        </pc:spChg>
        <pc:spChg chg="mod">
          <ac:chgData name="Veniero Facchetti" userId="f2c6c99af91c4974" providerId="LiveId" clId="{D80004A0-B1F8-45B3-BB88-9BCC23F61B3A}" dt="2024-05-07T11:34:06.739" v="216" actId="1076"/>
          <ac:spMkLst>
            <pc:docMk/>
            <pc:sldMk cId="1799319589" sldId="346"/>
            <ac:spMk id="20" creationId="{BD721FC6-7B08-D0BB-630F-BB5F8ECA252C}"/>
          </ac:spMkLst>
        </pc:spChg>
        <pc:picChg chg="add mod">
          <ac:chgData name="Veniero Facchetti" userId="f2c6c99af91c4974" providerId="LiveId" clId="{D80004A0-B1F8-45B3-BB88-9BCC23F61B3A}" dt="2024-05-07T11:36:47.978" v="263"/>
          <ac:picMkLst>
            <pc:docMk/>
            <pc:sldMk cId="1799319589" sldId="346"/>
            <ac:picMk id="2" creationId="{04C09B11-B085-9CB2-E69D-25D19CB8C883}"/>
          </ac:picMkLst>
        </pc:picChg>
      </pc:sldChg>
      <pc:sldChg chg="addSp modSp mod">
        <pc:chgData name="Veniero Facchetti" userId="f2c6c99af91c4974" providerId="LiveId" clId="{D80004A0-B1F8-45B3-BB88-9BCC23F61B3A}" dt="2024-05-07T11:36:30.943" v="253"/>
        <pc:sldMkLst>
          <pc:docMk/>
          <pc:sldMk cId="4003120862" sldId="347"/>
        </pc:sldMkLst>
        <pc:spChg chg="mod">
          <ac:chgData name="Veniero Facchetti" userId="f2c6c99af91c4974" providerId="LiveId" clId="{D80004A0-B1F8-45B3-BB88-9BCC23F61B3A}" dt="2024-05-07T11:28:55.387" v="122" actId="1076"/>
          <ac:spMkLst>
            <pc:docMk/>
            <pc:sldMk cId="4003120862" sldId="347"/>
            <ac:spMk id="3" creationId="{F15895B5-5860-0EB0-89B2-EDA18F5FE9C8}"/>
          </ac:spMkLst>
        </pc:spChg>
        <pc:spChg chg="mod">
          <ac:chgData name="Veniero Facchetti" userId="f2c6c99af91c4974" providerId="LiveId" clId="{D80004A0-B1F8-45B3-BB88-9BCC23F61B3A}" dt="2024-05-07T11:28:47.906" v="120" actId="1076"/>
          <ac:spMkLst>
            <pc:docMk/>
            <pc:sldMk cId="4003120862" sldId="347"/>
            <ac:spMk id="7" creationId="{50D58CCC-E7BF-41AE-0A9A-ACCDF5377D66}"/>
          </ac:spMkLst>
        </pc:spChg>
        <pc:spChg chg="mod">
          <ac:chgData name="Veniero Facchetti" userId="f2c6c99af91c4974" providerId="LiveId" clId="{D80004A0-B1F8-45B3-BB88-9BCC23F61B3A}" dt="2024-05-07T11:28:52.107" v="121" actId="1076"/>
          <ac:spMkLst>
            <pc:docMk/>
            <pc:sldMk cId="4003120862" sldId="347"/>
            <ac:spMk id="20" creationId="{BD721FC6-7B08-D0BB-630F-BB5F8ECA252C}"/>
          </ac:spMkLst>
        </pc:spChg>
        <pc:picChg chg="add mod">
          <ac:chgData name="Veniero Facchetti" userId="f2c6c99af91c4974" providerId="LiveId" clId="{D80004A0-B1F8-45B3-BB88-9BCC23F61B3A}" dt="2024-05-07T11:36:30.943" v="253"/>
          <ac:picMkLst>
            <pc:docMk/>
            <pc:sldMk cId="4003120862" sldId="347"/>
            <ac:picMk id="2" creationId="{5141C476-3B96-C30E-2EEE-76E512871B7E}"/>
          </ac:picMkLst>
        </pc:picChg>
        <pc:picChg chg="mod">
          <ac:chgData name="Veniero Facchetti" userId="f2c6c99af91c4974" providerId="LiveId" clId="{D80004A0-B1F8-45B3-BB88-9BCC23F61B3A}" dt="2024-05-07T11:28:57.883" v="123" actId="14100"/>
          <ac:picMkLst>
            <pc:docMk/>
            <pc:sldMk cId="4003120862" sldId="347"/>
            <ac:picMk id="8" creationId="{8A98BD33-43E2-D322-8AD6-333F6A03AB06}"/>
          </ac:picMkLst>
        </pc:picChg>
      </pc:sldChg>
      <pc:sldChg chg="addSp modSp mod">
        <pc:chgData name="Veniero Facchetti" userId="f2c6c99af91c4974" providerId="LiveId" clId="{D80004A0-B1F8-45B3-BB88-9BCC23F61B3A}" dt="2024-05-07T11:36:32.307" v="254"/>
        <pc:sldMkLst>
          <pc:docMk/>
          <pc:sldMk cId="3540032977" sldId="348"/>
        </pc:sldMkLst>
        <pc:spChg chg="mod">
          <ac:chgData name="Veniero Facchetti" userId="f2c6c99af91c4974" providerId="LiveId" clId="{D80004A0-B1F8-45B3-BB88-9BCC23F61B3A}" dt="2024-05-07T11:29:28.419" v="131" actId="1076"/>
          <ac:spMkLst>
            <pc:docMk/>
            <pc:sldMk cId="3540032977" sldId="348"/>
            <ac:spMk id="2" creationId="{C7B01D7B-2820-B23F-0291-D3E844DEBBB7}"/>
          </ac:spMkLst>
        </pc:spChg>
        <pc:spChg chg="mod">
          <ac:chgData name="Veniero Facchetti" userId="f2c6c99af91c4974" providerId="LiveId" clId="{D80004A0-B1F8-45B3-BB88-9BCC23F61B3A}" dt="2024-05-07T11:29:35.708" v="133" actId="207"/>
          <ac:spMkLst>
            <pc:docMk/>
            <pc:sldMk cId="3540032977" sldId="348"/>
            <ac:spMk id="7" creationId="{50D58CCC-E7BF-41AE-0A9A-ACCDF5377D66}"/>
          </ac:spMkLst>
        </pc:spChg>
        <pc:spChg chg="mod">
          <ac:chgData name="Veniero Facchetti" userId="f2c6c99af91c4974" providerId="LiveId" clId="{D80004A0-B1F8-45B3-BB88-9BCC23F61B3A}" dt="2024-05-07T11:29:31.202" v="132" actId="1076"/>
          <ac:spMkLst>
            <pc:docMk/>
            <pc:sldMk cId="3540032977" sldId="348"/>
            <ac:spMk id="20" creationId="{BD721FC6-7B08-D0BB-630F-BB5F8ECA252C}"/>
          </ac:spMkLst>
        </pc:spChg>
        <pc:picChg chg="add mod">
          <ac:chgData name="Veniero Facchetti" userId="f2c6c99af91c4974" providerId="LiveId" clId="{D80004A0-B1F8-45B3-BB88-9BCC23F61B3A}" dt="2024-05-07T11:36:32.307" v="254"/>
          <ac:picMkLst>
            <pc:docMk/>
            <pc:sldMk cId="3540032977" sldId="348"/>
            <ac:picMk id="3" creationId="{FB29BDE0-8664-BC09-902F-728C85B4123F}"/>
          </ac:picMkLst>
        </pc:picChg>
        <pc:picChg chg="mod ord">
          <ac:chgData name="Veniero Facchetti" userId="f2c6c99af91c4974" providerId="LiveId" clId="{D80004A0-B1F8-45B3-BB88-9BCC23F61B3A}" dt="2024-05-07T11:29:41.509" v="134" actId="171"/>
          <ac:picMkLst>
            <pc:docMk/>
            <pc:sldMk cId="3540032977" sldId="348"/>
            <ac:picMk id="5" creationId="{F3441047-E2FF-B725-CCF5-F8E1F0882B15}"/>
          </ac:picMkLst>
        </pc:picChg>
      </pc:sldChg>
      <pc:sldChg chg="addSp modSp mod">
        <pc:chgData name="Veniero Facchetti" userId="f2c6c99af91c4974" providerId="LiveId" clId="{D80004A0-B1F8-45B3-BB88-9BCC23F61B3A}" dt="2024-05-07T11:36:34.234" v="255"/>
        <pc:sldMkLst>
          <pc:docMk/>
          <pc:sldMk cId="218157072" sldId="350"/>
        </pc:sldMkLst>
        <pc:spChg chg="mod">
          <ac:chgData name="Veniero Facchetti" userId="f2c6c99af91c4974" providerId="LiveId" clId="{D80004A0-B1F8-45B3-BB88-9BCC23F61B3A}" dt="2024-05-07T11:30:08.699" v="141" actId="1076"/>
          <ac:spMkLst>
            <pc:docMk/>
            <pc:sldMk cId="218157072" sldId="350"/>
            <ac:spMk id="2" creationId="{C7B01D7B-2820-B23F-0291-D3E844DEBBB7}"/>
          </ac:spMkLst>
        </pc:spChg>
        <pc:spChg chg="mod">
          <ac:chgData name="Veniero Facchetti" userId="f2c6c99af91c4974" providerId="LiveId" clId="{D80004A0-B1F8-45B3-BB88-9BCC23F61B3A}" dt="2024-05-07T11:30:19.795" v="144" actId="207"/>
          <ac:spMkLst>
            <pc:docMk/>
            <pc:sldMk cId="218157072" sldId="350"/>
            <ac:spMk id="7" creationId="{50D58CCC-E7BF-41AE-0A9A-ACCDF5377D66}"/>
          </ac:spMkLst>
        </pc:spChg>
        <pc:spChg chg="mod">
          <ac:chgData name="Veniero Facchetti" userId="f2c6c99af91c4974" providerId="LiveId" clId="{D80004A0-B1F8-45B3-BB88-9BCC23F61B3A}" dt="2024-05-07T11:30:11.467" v="142" actId="1076"/>
          <ac:spMkLst>
            <pc:docMk/>
            <pc:sldMk cId="218157072" sldId="350"/>
            <ac:spMk id="20" creationId="{BD721FC6-7B08-D0BB-630F-BB5F8ECA252C}"/>
          </ac:spMkLst>
        </pc:spChg>
        <pc:picChg chg="add mod">
          <ac:chgData name="Veniero Facchetti" userId="f2c6c99af91c4974" providerId="LiveId" clId="{D80004A0-B1F8-45B3-BB88-9BCC23F61B3A}" dt="2024-05-07T11:36:34.234" v="255"/>
          <ac:picMkLst>
            <pc:docMk/>
            <pc:sldMk cId="218157072" sldId="350"/>
            <ac:picMk id="3" creationId="{94AE35FF-05B9-9BB4-065F-9DA81E977FD5}"/>
          </ac:picMkLst>
        </pc:picChg>
        <pc:picChg chg="mod">
          <ac:chgData name="Veniero Facchetti" userId="f2c6c99af91c4974" providerId="LiveId" clId="{D80004A0-B1F8-45B3-BB88-9BCC23F61B3A}" dt="2024-05-07T11:30:15.314" v="143" actId="14100"/>
          <ac:picMkLst>
            <pc:docMk/>
            <pc:sldMk cId="218157072" sldId="350"/>
            <ac:picMk id="6" creationId="{CEBF5B35-7093-2B89-AAD3-5B4278F7417D}"/>
          </ac:picMkLst>
        </pc:picChg>
      </pc:sldChg>
      <pc:sldChg chg="addSp delSp modSp add mod ord">
        <pc:chgData name="Veniero Facchetti" userId="f2c6c99af91c4974" providerId="LiveId" clId="{D80004A0-B1F8-45B3-BB88-9BCC23F61B3A}" dt="2024-05-07T11:35:57.700" v="241" actId="1076"/>
        <pc:sldMkLst>
          <pc:docMk/>
          <pc:sldMk cId="2277954203" sldId="351"/>
        </pc:sldMkLst>
        <pc:spChg chg="add mod">
          <ac:chgData name="Veniero Facchetti" userId="f2c6c99af91c4974" providerId="LiveId" clId="{D80004A0-B1F8-45B3-BB88-9BCC23F61B3A}" dt="2024-05-07T11:35:25.660" v="236" actId="14100"/>
          <ac:spMkLst>
            <pc:docMk/>
            <pc:sldMk cId="2277954203" sldId="351"/>
            <ac:spMk id="2" creationId="{6C828905-2D55-B468-942F-98033C46F9B5}"/>
          </ac:spMkLst>
        </pc:spChg>
        <pc:spChg chg="add mod">
          <ac:chgData name="Veniero Facchetti" userId="f2c6c99af91c4974" providerId="LiveId" clId="{D80004A0-B1F8-45B3-BB88-9BCC23F61B3A}" dt="2024-05-07T11:35:57.700" v="241" actId="1076"/>
          <ac:spMkLst>
            <pc:docMk/>
            <pc:sldMk cId="2277954203" sldId="351"/>
            <ac:spMk id="4" creationId="{F154F1D7-1262-8289-487E-5B84D24ED649}"/>
          </ac:spMkLst>
        </pc:spChg>
        <pc:spChg chg="del">
          <ac:chgData name="Veniero Facchetti" userId="f2c6c99af91c4974" providerId="LiveId" clId="{D80004A0-B1F8-45B3-BB88-9BCC23F61B3A}" dt="2024-05-07T11:34:54.648" v="228" actId="478"/>
          <ac:spMkLst>
            <pc:docMk/>
            <pc:sldMk cId="2277954203" sldId="351"/>
            <ac:spMk id="7" creationId="{50D58CCC-E7BF-41AE-0A9A-ACCDF5377D66}"/>
          </ac:spMkLst>
        </pc:spChg>
        <pc:spChg chg="del">
          <ac:chgData name="Veniero Facchetti" userId="f2c6c99af91c4974" providerId="LiveId" clId="{D80004A0-B1F8-45B3-BB88-9BCC23F61B3A}" dt="2024-05-07T11:34:40.845" v="224" actId="478"/>
          <ac:spMkLst>
            <pc:docMk/>
            <pc:sldMk cId="2277954203" sldId="351"/>
            <ac:spMk id="14" creationId="{AF84D41F-C0C9-1DD4-D39F-C8CBB8BE1549}"/>
          </ac:spMkLst>
        </pc:spChg>
        <pc:spChg chg="del">
          <ac:chgData name="Veniero Facchetti" userId="f2c6c99af91c4974" providerId="LiveId" clId="{D80004A0-B1F8-45B3-BB88-9BCC23F61B3A}" dt="2024-05-07T11:34:36.834" v="221" actId="478"/>
          <ac:spMkLst>
            <pc:docMk/>
            <pc:sldMk cId="2277954203" sldId="351"/>
            <ac:spMk id="20" creationId="{BD721FC6-7B08-D0BB-630F-BB5F8ECA252C}"/>
          </ac:spMkLst>
        </pc:spChg>
        <pc:picChg chg="del">
          <ac:chgData name="Veniero Facchetti" userId="f2c6c99af91c4974" providerId="LiveId" clId="{D80004A0-B1F8-45B3-BB88-9BCC23F61B3A}" dt="2024-05-07T11:34:35.438" v="220" actId="478"/>
          <ac:picMkLst>
            <pc:docMk/>
            <pc:sldMk cId="2277954203" sldId="351"/>
            <ac:picMk id="3" creationId="{7C21DAD6-A9BD-F3F4-5D54-EB2166BD4B60}"/>
          </ac:picMkLst>
        </pc:picChg>
        <pc:picChg chg="del">
          <ac:chgData name="Veniero Facchetti" userId="f2c6c99af91c4974" providerId="LiveId" clId="{D80004A0-B1F8-45B3-BB88-9BCC23F61B3A}" dt="2024-05-07T11:34:37.645" v="222" actId="478"/>
          <ac:picMkLst>
            <pc:docMk/>
            <pc:sldMk cId="2277954203" sldId="351"/>
            <ac:picMk id="5" creationId="{C0BCDCDF-F405-15D2-FF27-56D6FF3C2D15}"/>
          </ac:picMkLst>
        </pc:picChg>
        <pc:picChg chg="del">
          <ac:chgData name="Veniero Facchetti" userId="f2c6c99af91c4974" providerId="LiveId" clId="{D80004A0-B1F8-45B3-BB88-9BCC23F61B3A}" dt="2024-05-07T11:34:38.965" v="223" actId="478"/>
          <ac:picMkLst>
            <pc:docMk/>
            <pc:sldMk cId="2277954203" sldId="351"/>
            <ac:picMk id="6" creationId="{2DE391E6-AF3E-D6E1-DC41-9D569AE93887}"/>
          </ac:picMkLst>
        </pc:picChg>
        <pc:picChg chg="add del mod">
          <ac:chgData name="Veniero Facchetti" userId="f2c6c99af91c4974" providerId="LiveId" clId="{D80004A0-B1F8-45B3-BB88-9BCC23F61B3A}" dt="2024-05-07T11:35:54.850" v="240" actId="478"/>
          <ac:picMkLst>
            <pc:docMk/>
            <pc:sldMk cId="2277954203" sldId="351"/>
            <ac:picMk id="8" creationId="{5A6DFD19-07F4-CE58-8F35-7FC0A0B18F4B}"/>
          </ac:picMkLst>
        </pc:picChg>
        <pc:picChg chg="add mod">
          <ac:chgData name="Veniero Facchetti" userId="f2c6c99af91c4974" providerId="LiveId" clId="{D80004A0-B1F8-45B3-BB88-9BCC23F61B3A}" dt="2024-05-07T11:35:52.542" v="239" actId="1076"/>
          <ac:picMkLst>
            <pc:docMk/>
            <pc:sldMk cId="2277954203" sldId="351"/>
            <ac:picMk id="9" creationId="{6587E789-A2EB-33CB-18E6-CCDADB8556B0}"/>
          </ac:picMkLst>
        </pc:picChg>
      </pc:sldChg>
      <pc:sldChg chg="add">
        <pc:chgData name="Veniero Facchetti" userId="f2c6c99af91c4974" providerId="LiveId" clId="{D80004A0-B1F8-45B3-BB88-9BCC23F61B3A}" dt="2024-05-07T11:36:59.795" v="264"/>
        <pc:sldMkLst>
          <pc:docMk/>
          <pc:sldMk cId="2321643412" sldId="352"/>
        </pc:sldMkLst>
      </pc:sldChg>
      <pc:sldMasterChg chg="modSldLayout">
        <pc:chgData name="Veniero Facchetti" userId="f2c6c99af91c4974" providerId="LiveId" clId="{D80004A0-B1F8-45B3-BB88-9BCC23F61B3A}" dt="2024-05-07T11:37:22.524" v="266" actId="732"/>
        <pc:sldMasterMkLst>
          <pc:docMk/>
          <pc:sldMasterMk cId="1449198067" sldId="2147483677"/>
        </pc:sldMasterMkLst>
        <pc:sldLayoutChg chg="modSp mod">
          <pc:chgData name="Veniero Facchetti" userId="f2c6c99af91c4974" providerId="LiveId" clId="{D80004A0-B1F8-45B3-BB88-9BCC23F61B3A}" dt="2024-05-07T11:37:22.524" v="266" actId="732"/>
          <pc:sldLayoutMkLst>
            <pc:docMk/>
            <pc:sldMasterMk cId="1449198067" sldId="2147483677"/>
            <pc:sldLayoutMk cId="26039424" sldId="2147483698"/>
          </pc:sldLayoutMkLst>
          <pc:picChg chg="mod modCrop">
            <ac:chgData name="Veniero Facchetti" userId="f2c6c99af91c4974" providerId="LiveId" clId="{D80004A0-B1F8-45B3-BB88-9BCC23F61B3A}" dt="2024-05-07T11:37:22.524" v="266" actId="732"/>
            <ac:picMkLst>
              <pc:docMk/>
              <pc:sldMasterMk cId="1449198067" sldId="2147483677"/>
              <pc:sldLayoutMk cId="26039424" sldId="2147483698"/>
              <ac:picMk id="3" creationId="{EAB831CC-E29C-6CD1-4336-2FF507F75F51}"/>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421AE83E-E2C3-1C45-90AB-A9972DC40A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dirty="0">
              <a:latin typeface="Arial" panose="020B0604020202020204" pitchFamily="34" charset="0"/>
            </a:endParaRPr>
          </a:p>
        </p:txBody>
      </p:sp>
      <p:sp>
        <p:nvSpPr>
          <p:cNvPr id="3" name="Segnaposto data 2">
            <a:extLst>
              <a:ext uri="{FF2B5EF4-FFF2-40B4-BE49-F238E27FC236}">
                <a16:creationId xmlns:a16="http://schemas.microsoft.com/office/drawing/2014/main" id="{CE4E7689-8BE8-5240-86D1-04704EEA2B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F9CD9E-A249-5448-85C4-E8CBCA802C8C}" type="datetimeFigureOut">
              <a:rPr lang="it-IT" smtClean="0">
                <a:latin typeface="Arial" panose="020B0604020202020204" pitchFamily="34" charset="0"/>
              </a:rPr>
              <a:t>07/05/2024</a:t>
            </a:fld>
            <a:endParaRPr lang="it-IT" dirty="0">
              <a:latin typeface="Arial" panose="020B0604020202020204" pitchFamily="34" charset="0"/>
            </a:endParaRPr>
          </a:p>
        </p:txBody>
      </p:sp>
      <p:sp>
        <p:nvSpPr>
          <p:cNvPr id="4" name="Segnaposto piè di pagina 3">
            <a:extLst>
              <a:ext uri="{FF2B5EF4-FFF2-40B4-BE49-F238E27FC236}">
                <a16:creationId xmlns:a16="http://schemas.microsoft.com/office/drawing/2014/main" id="{6DAB63E2-1558-9747-BF29-7A4CA7BAA5F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dirty="0">
              <a:latin typeface="Arial" panose="020B0604020202020204" pitchFamily="34" charset="0"/>
            </a:endParaRPr>
          </a:p>
        </p:txBody>
      </p:sp>
      <p:sp>
        <p:nvSpPr>
          <p:cNvPr id="5" name="Segnaposto numero diapositiva 4">
            <a:extLst>
              <a:ext uri="{FF2B5EF4-FFF2-40B4-BE49-F238E27FC236}">
                <a16:creationId xmlns:a16="http://schemas.microsoft.com/office/drawing/2014/main" id="{C0DBB98D-3E68-034D-B622-2C780F4CC9A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D4A41E-FC08-A648-A6F8-585894ABE67E}" type="slidenum">
              <a:rPr lang="it-IT" smtClean="0">
                <a:latin typeface="Arial" panose="020B0604020202020204" pitchFamily="34" charset="0"/>
              </a:rPr>
              <a:t>‹N›</a:t>
            </a:fld>
            <a:endParaRPr lang="it-IT" dirty="0">
              <a:latin typeface="Arial" panose="020B0604020202020204" pitchFamily="34" charset="0"/>
            </a:endParaRPr>
          </a:p>
        </p:txBody>
      </p:sp>
    </p:spTree>
    <p:extLst>
      <p:ext uri="{BB962C8B-B14F-4D97-AF65-F5344CB8AC3E}">
        <p14:creationId xmlns:p14="http://schemas.microsoft.com/office/powerpoint/2010/main" val="22767061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it-IT"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ACFA8DA2-65ED-084C-BBCB-EC2F11302EDE}" type="datetimeFigureOut">
              <a:rPr lang="it-IT" smtClean="0"/>
              <a:pPr/>
              <a:t>07/05/2024</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it-IT"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9262022E-B7D3-854B-9B6F-5DC8404EF630}" type="slidenum">
              <a:rPr lang="it-IT" smtClean="0"/>
              <a:pPr/>
              <a:t>‹N›</a:t>
            </a:fld>
            <a:endParaRPr lang="it-IT" dirty="0"/>
          </a:p>
        </p:txBody>
      </p:sp>
    </p:spTree>
    <p:extLst>
      <p:ext uri="{BB962C8B-B14F-4D97-AF65-F5344CB8AC3E}">
        <p14:creationId xmlns:p14="http://schemas.microsoft.com/office/powerpoint/2010/main" val="343326962"/>
      </p:ext>
    </p:extLst>
  </p:cSld>
  <p:clrMap bg1="lt1" tx1="dk1" bg2="lt2" tx2="dk2" accent1="accent1" accent2="accent2" accent3="accent3" accent4="accent4" accent5="accent5" accent6="accent6" hlink="hlink" folHlink="folHlink"/>
  <p:notesStyle>
    <a:lvl1pPr marL="0" algn="l" defTabSz="685800" rtl="0" eaLnBrk="1" latinLnBrk="0" hangingPunct="1">
      <a:defRPr sz="900" b="0" i="0" kern="1200">
        <a:solidFill>
          <a:schemeClr val="tx1"/>
        </a:solidFill>
        <a:latin typeface="Arial" panose="020B0604020202020204" pitchFamily="34" charset="0"/>
        <a:ea typeface="+mn-ea"/>
        <a:cs typeface="+mn-cs"/>
      </a:defRPr>
    </a:lvl1pPr>
    <a:lvl2pPr marL="342900" algn="l" defTabSz="685800" rtl="0" eaLnBrk="1" latinLnBrk="0" hangingPunct="1">
      <a:defRPr sz="900" b="0" i="0" kern="1200">
        <a:solidFill>
          <a:schemeClr val="tx1"/>
        </a:solidFill>
        <a:latin typeface="Arial" panose="020B0604020202020204" pitchFamily="34" charset="0"/>
        <a:ea typeface="+mn-ea"/>
        <a:cs typeface="+mn-cs"/>
      </a:defRPr>
    </a:lvl2pPr>
    <a:lvl3pPr marL="685800" algn="l" defTabSz="685800" rtl="0" eaLnBrk="1" latinLnBrk="0" hangingPunct="1">
      <a:defRPr sz="900" b="0" i="0" kern="1200">
        <a:solidFill>
          <a:schemeClr val="tx1"/>
        </a:solidFill>
        <a:latin typeface="Arial" panose="020B0604020202020204" pitchFamily="34" charset="0"/>
        <a:ea typeface="+mn-ea"/>
        <a:cs typeface="+mn-cs"/>
      </a:defRPr>
    </a:lvl3pPr>
    <a:lvl4pPr marL="1028700" algn="l" defTabSz="685800" rtl="0" eaLnBrk="1" latinLnBrk="0" hangingPunct="1">
      <a:defRPr sz="900" b="0" i="0" kern="1200">
        <a:solidFill>
          <a:schemeClr val="tx1"/>
        </a:solidFill>
        <a:latin typeface="Arial" panose="020B0604020202020204" pitchFamily="34" charset="0"/>
        <a:ea typeface="+mn-ea"/>
        <a:cs typeface="+mn-cs"/>
      </a:defRPr>
    </a:lvl4pPr>
    <a:lvl5pPr marL="1371600" algn="l" defTabSz="685800" rtl="0" eaLnBrk="1" latinLnBrk="0" hangingPunct="1">
      <a:defRPr sz="900" b="0" i="0" kern="1200">
        <a:solidFill>
          <a:schemeClr val="tx1"/>
        </a:solidFill>
        <a:latin typeface="Arial" panose="020B0604020202020204" pitchFamily="34"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5</a:t>
            </a:fld>
            <a:endParaRPr lang="it-IT" dirty="0"/>
          </a:p>
        </p:txBody>
      </p:sp>
    </p:spTree>
    <p:extLst>
      <p:ext uri="{BB962C8B-B14F-4D97-AF65-F5344CB8AC3E}">
        <p14:creationId xmlns:p14="http://schemas.microsoft.com/office/powerpoint/2010/main" val="1388647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16</a:t>
            </a:fld>
            <a:endParaRPr lang="it-IT" dirty="0"/>
          </a:p>
        </p:txBody>
      </p:sp>
    </p:spTree>
    <p:extLst>
      <p:ext uri="{BB962C8B-B14F-4D97-AF65-F5344CB8AC3E}">
        <p14:creationId xmlns:p14="http://schemas.microsoft.com/office/powerpoint/2010/main" val="866275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17</a:t>
            </a:fld>
            <a:endParaRPr lang="it-IT" dirty="0"/>
          </a:p>
        </p:txBody>
      </p:sp>
    </p:spTree>
    <p:extLst>
      <p:ext uri="{BB962C8B-B14F-4D97-AF65-F5344CB8AC3E}">
        <p14:creationId xmlns:p14="http://schemas.microsoft.com/office/powerpoint/2010/main" val="1174292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18</a:t>
            </a:fld>
            <a:endParaRPr lang="it-IT" dirty="0"/>
          </a:p>
        </p:txBody>
      </p:sp>
    </p:spTree>
    <p:extLst>
      <p:ext uri="{BB962C8B-B14F-4D97-AF65-F5344CB8AC3E}">
        <p14:creationId xmlns:p14="http://schemas.microsoft.com/office/powerpoint/2010/main" val="3737059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19</a:t>
            </a:fld>
            <a:endParaRPr lang="it-IT" dirty="0"/>
          </a:p>
        </p:txBody>
      </p:sp>
    </p:spTree>
    <p:extLst>
      <p:ext uri="{BB962C8B-B14F-4D97-AF65-F5344CB8AC3E}">
        <p14:creationId xmlns:p14="http://schemas.microsoft.com/office/powerpoint/2010/main" val="3805260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20</a:t>
            </a:fld>
            <a:endParaRPr lang="it-IT" dirty="0"/>
          </a:p>
        </p:txBody>
      </p:sp>
    </p:spTree>
    <p:extLst>
      <p:ext uri="{BB962C8B-B14F-4D97-AF65-F5344CB8AC3E}">
        <p14:creationId xmlns:p14="http://schemas.microsoft.com/office/powerpoint/2010/main" val="3952153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21</a:t>
            </a:fld>
            <a:endParaRPr lang="it-IT" dirty="0"/>
          </a:p>
        </p:txBody>
      </p:sp>
    </p:spTree>
    <p:extLst>
      <p:ext uri="{BB962C8B-B14F-4D97-AF65-F5344CB8AC3E}">
        <p14:creationId xmlns:p14="http://schemas.microsoft.com/office/powerpoint/2010/main" val="762978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23</a:t>
            </a:fld>
            <a:endParaRPr lang="it-IT" dirty="0"/>
          </a:p>
        </p:txBody>
      </p:sp>
    </p:spTree>
    <p:extLst>
      <p:ext uri="{BB962C8B-B14F-4D97-AF65-F5344CB8AC3E}">
        <p14:creationId xmlns:p14="http://schemas.microsoft.com/office/powerpoint/2010/main" val="86199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24</a:t>
            </a:fld>
            <a:endParaRPr lang="it-IT" dirty="0"/>
          </a:p>
        </p:txBody>
      </p:sp>
    </p:spTree>
    <p:extLst>
      <p:ext uri="{BB962C8B-B14F-4D97-AF65-F5344CB8AC3E}">
        <p14:creationId xmlns:p14="http://schemas.microsoft.com/office/powerpoint/2010/main" val="3093265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7</a:t>
            </a:fld>
            <a:endParaRPr lang="it-IT" dirty="0"/>
          </a:p>
        </p:txBody>
      </p:sp>
    </p:spTree>
    <p:extLst>
      <p:ext uri="{BB962C8B-B14F-4D97-AF65-F5344CB8AC3E}">
        <p14:creationId xmlns:p14="http://schemas.microsoft.com/office/powerpoint/2010/main" val="3121119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9</a:t>
            </a:fld>
            <a:endParaRPr lang="it-IT" dirty="0"/>
          </a:p>
        </p:txBody>
      </p:sp>
    </p:spTree>
    <p:extLst>
      <p:ext uri="{BB962C8B-B14F-4D97-AF65-F5344CB8AC3E}">
        <p14:creationId xmlns:p14="http://schemas.microsoft.com/office/powerpoint/2010/main" val="1185338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10</a:t>
            </a:fld>
            <a:endParaRPr lang="it-IT" dirty="0"/>
          </a:p>
        </p:txBody>
      </p:sp>
    </p:spTree>
    <p:extLst>
      <p:ext uri="{BB962C8B-B14F-4D97-AF65-F5344CB8AC3E}">
        <p14:creationId xmlns:p14="http://schemas.microsoft.com/office/powerpoint/2010/main" val="1899859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11</a:t>
            </a:fld>
            <a:endParaRPr lang="it-IT" dirty="0"/>
          </a:p>
        </p:txBody>
      </p:sp>
    </p:spTree>
    <p:extLst>
      <p:ext uri="{BB962C8B-B14F-4D97-AF65-F5344CB8AC3E}">
        <p14:creationId xmlns:p14="http://schemas.microsoft.com/office/powerpoint/2010/main" val="227523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12</a:t>
            </a:fld>
            <a:endParaRPr lang="it-IT" dirty="0"/>
          </a:p>
        </p:txBody>
      </p:sp>
    </p:spTree>
    <p:extLst>
      <p:ext uri="{BB962C8B-B14F-4D97-AF65-F5344CB8AC3E}">
        <p14:creationId xmlns:p14="http://schemas.microsoft.com/office/powerpoint/2010/main" val="334335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13</a:t>
            </a:fld>
            <a:endParaRPr lang="it-IT" dirty="0"/>
          </a:p>
        </p:txBody>
      </p:sp>
    </p:spTree>
    <p:extLst>
      <p:ext uri="{BB962C8B-B14F-4D97-AF65-F5344CB8AC3E}">
        <p14:creationId xmlns:p14="http://schemas.microsoft.com/office/powerpoint/2010/main" val="1329281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14</a:t>
            </a:fld>
            <a:endParaRPr lang="it-IT" dirty="0"/>
          </a:p>
        </p:txBody>
      </p:sp>
    </p:spTree>
    <p:extLst>
      <p:ext uri="{BB962C8B-B14F-4D97-AF65-F5344CB8AC3E}">
        <p14:creationId xmlns:p14="http://schemas.microsoft.com/office/powerpoint/2010/main" val="559695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15</a:t>
            </a:fld>
            <a:endParaRPr lang="it-IT" dirty="0"/>
          </a:p>
        </p:txBody>
      </p:sp>
    </p:spTree>
    <p:extLst>
      <p:ext uri="{BB962C8B-B14F-4D97-AF65-F5344CB8AC3E}">
        <p14:creationId xmlns:p14="http://schemas.microsoft.com/office/powerpoint/2010/main" val="24240621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jpg"/><Relationship Id="rId7" Type="http://schemas.openxmlformats.org/officeDocument/2006/relationships/image" Target="../media/image9.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3.emf"/><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3.emf"/><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11.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olo e contenuto">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26" name="Rettangolo 25">
            <a:extLst>
              <a:ext uri="{FF2B5EF4-FFF2-40B4-BE49-F238E27FC236}">
                <a16:creationId xmlns:a16="http://schemas.microsoft.com/office/drawing/2014/main" id="{86E29CBD-EA49-DA9F-45D3-82D3CEBAA645}"/>
              </a:ext>
            </a:extLst>
          </p:cNvPr>
          <p:cNvSpPr/>
          <p:nvPr userDrawn="1"/>
        </p:nvSpPr>
        <p:spPr>
          <a:xfrm>
            <a:off x="4209534" y="0"/>
            <a:ext cx="4934465"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Immagine 13">
            <a:extLst>
              <a:ext uri="{FF2B5EF4-FFF2-40B4-BE49-F238E27FC236}">
                <a16:creationId xmlns:a16="http://schemas.microsoft.com/office/drawing/2014/main" id="{DE79B3BB-C555-FB23-7C0C-019CA05AD4A9}"/>
              </a:ext>
            </a:extLst>
          </p:cNvPr>
          <p:cNvPicPr>
            <a:picLocks noChangeAspect="1"/>
          </p:cNvPicPr>
          <p:nvPr userDrawn="1"/>
        </p:nvPicPr>
        <p:blipFill>
          <a:blip r:embed="rId3"/>
          <a:srcRect t="22621" b="22621"/>
          <a:stretch/>
        </p:blipFill>
        <p:spPr>
          <a:xfrm rot="5400000" flipH="1">
            <a:off x="-465931" y="465930"/>
            <a:ext cx="5143500" cy="4211637"/>
          </a:xfrm>
          <a:prstGeom prst="rect">
            <a:avLst/>
          </a:prstGeom>
        </p:spPr>
      </p:pic>
      <p:pic>
        <p:nvPicPr>
          <p:cNvPr id="15" name="Immagine 14">
            <a:extLst>
              <a:ext uri="{FF2B5EF4-FFF2-40B4-BE49-F238E27FC236}">
                <a16:creationId xmlns:a16="http://schemas.microsoft.com/office/drawing/2014/main" id="{F574CB83-4D81-47B9-4CFD-FF8E90E34912}"/>
              </a:ext>
            </a:extLst>
          </p:cNvPr>
          <p:cNvPicPr>
            <a:picLocks noChangeAspect="1"/>
          </p:cNvPicPr>
          <p:nvPr userDrawn="1"/>
        </p:nvPicPr>
        <p:blipFill>
          <a:blip r:embed="rId4"/>
          <a:stretch>
            <a:fillRect/>
          </a:stretch>
        </p:blipFill>
        <p:spPr>
          <a:xfrm>
            <a:off x="4609204" y="221742"/>
            <a:ext cx="1719479" cy="953915"/>
          </a:xfrm>
          <a:prstGeom prst="rect">
            <a:avLst/>
          </a:prstGeom>
        </p:spPr>
      </p:pic>
      <p:pic>
        <p:nvPicPr>
          <p:cNvPr id="16" name="Immagine 15">
            <a:extLst>
              <a:ext uri="{FF2B5EF4-FFF2-40B4-BE49-F238E27FC236}">
                <a16:creationId xmlns:a16="http://schemas.microsoft.com/office/drawing/2014/main" id="{82751FF5-1466-D314-27EF-3DBB76032514}"/>
              </a:ext>
            </a:extLst>
          </p:cNvPr>
          <p:cNvPicPr>
            <a:picLocks noChangeAspect="1"/>
          </p:cNvPicPr>
          <p:nvPr userDrawn="1"/>
        </p:nvPicPr>
        <p:blipFill rotWithShape="1">
          <a:blip r:embed="rId5"/>
          <a:srcRect l="-5445" t="-4877" r="50000" b="-2635"/>
          <a:stretch/>
        </p:blipFill>
        <p:spPr>
          <a:xfrm>
            <a:off x="1571940" y="100029"/>
            <a:ext cx="2637594" cy="5143501"/>
          </a:xfrm>
          <a:prstGeom prst="rect">
            <a:avLst/>
          </a:prstGeom>
        </p:spPr>
      </p:pic>
      <p:pic>
        <p:nvPicPr>
          <p:cNvPr id="19" name="Immagine 18">
            <a:extLst>
              <a:ext uri="{FF2B5EF4-FFF2-40B4-BE49-F238E27FC236}">
                <a16:creationId xmlns:a16="http://schemas.microsoft.com/office/drawing/2014/main" id="{8B83187B-E546-04F7-F7F6-5671C9855719}"/>
              </a:ext>
            </a:extLst>
          </p:cNvPr>
          <p:cNvPicPr>
            <a:picLocks noChangeAspect="1"/>
          </p:cNvPicPr>
          <p:nvPr userDrawn="1"/>
        </p:nvPicPr>
        <p:blipFill rotWithShape="1">
          <a:blip r:embed="rId6"/>
          <a:srcRect t="79197"/>
          <a:stretch/>
        </p:blipFill>
        <p:spPr>
          <a:xfrm>
            <a:off x="250825" y="1009566"/>
            <a:ext cx="1132993" cy="195985"/>
          </a:xfrm>
          <a:prstGeom prst="rect">
            <a:avLst/>
          </a:prstGeom>
        </p:spPr>
      </p:pic>
      <p:sp>
        <p:nvSpPr>
          <p:cNvPr id="20" name="Segnaposto testo 4">
            <a:extLst>
              <a:ext uri="{FF2B5EF4-FFF2-40B4-BE49-F238E27FC236}">
                <a16:creationId xmlns:a16="http://schemas.microsoft.com/office/drawing/2014/main" id="{395AB0EC-36F7-05DD-4C10-27652614AF7E}"/>
              </a:ext>
            </a:extLst>
          </p:cNvPr>
          <p:cNvSpPr>
            <a:spLocks noGrp="1"/>
          </p:cNvSpPr>
          <p:nvPr>
            <p:ph type="body" sz="quarter" idx="10"/>
          </p:nvPr>
        </p:nvSpPr>
        <p:spPr>
          <a:xfrm>
            <a:off x="4568829" y="1600200"/>
            <a:ext cx="4324346" cy="1700349"/>
          </a:xfrm>
        </p:spPr>
        <p:txBody>
          <a:bodyPr lIns="0" tIns="0" rIns="0" bIns="0"/>
          <a:lstStyle>
            <a:lvl1pPr marL="0" indent="0">
              <a:lnSpc>
                <a:spcPts val="6200"/>
              </a:lnSpc>
              <a:spcBef>
                <a:spcPts val="0"/>
              </a:spcBef>
              <a:buNone/>
              <a:defRPr sz="6000" b="1" spc="-200" baseline="0">
                <a:solidFill>
                  <a:srgbClr val="1D71B8"/>
                </a:solidFill>
              </a:defRPr>
            </a:lvl1pPr>
            <a:lvl2pPr marL="342900" indent="0">
              <a:buNone/>
              <a:defRPr sz="7000" b="1" spc="-200" baseline="0">
                <a:solidFill>
                  <a:srgbClr val="1D71B8"/>
                </a:solidFill>
              </a:defRPr>
            </a:lvl2pPr>
            <a:lvl3pPr marL="685800" indent="0">
              <a:buNone/>
              <a:defRPr sz="7000" b="1" spc="-200" baseline="0">
                <a:solidFill>
                  <a:srgbClr val="1D71B8"/>
                </a:solidFill>
              </a:defRPr>
            </a:lvl3pPr>
            <a:lvl4pPr marL="1028700" indent="0">
              <a:buNone/>
              <a:defRPr sz="7000" b="1" spc="-200" baseline="0">
                <a:solidFill>
                  <a:srgbClr val="1D71B8"/>
                </a:solidFill>
              </a:defRPr>
            </a:lvl4pPr>
            <a:lvl5pPr marL="1371600" indent="0">
              <a:buNone/>
              <a:defRPr sz="7000" b="1" spc="-200" baseline="0">
                <a:solidFill>
                  <a:srgbClr val="1D71B8"/>
                </a:solidFill>
              </a:defRPr>
            </a:lvl5pPr>
          </a:lstStyle>
          <a:p>
            <a:pPr lvl="0"/>
            <a:r>
              <a:rPr lang="it-IT" dirty="0"/>
              <a:t>Fare clic per modificare </a:t>
            </a:r>
          </a:p>
        </p:txBody>
      </p:sp>
      <p:pic>
        <p:nvPicPr>
          <p:cNvPr id="22" name="Immagine 21" descr="Immagine che contiene testo, Carattere, Elementi grafici, grafica&#10;&#10;Descrizione generata automaticamente">
            <a:extLst>
              <a:ext uri="{FF2B5EF4-FFF2-40B4-BE49-F238E27FC236}">
                <a16:creationId xmlns:a16="http://schemas.microsoft.com/office/drawing/2014/main" id="{D7AD0962-9258-26AA-829E-1532BA7FE9D4}"/>
              </a:ext>
            </a:extLst>
          </p:cNvPr>
          <p:cNvPicPr>
            <a:picLocks noChangeAspect="1"/>
          </p:cNvPicPr>
          <p:nvPr userDrawn="1"/>
        </p:nvPicPr>
        <p:blipFill>
          <a:blip r:embed="rId7"/>
          <a:stretch>
            <a:fillRect/>
          </a:stretch>
        </p:blipFill>
        <p:spPr>
          <a:xfrm>
            <a:off x="214668" y="4383773"/>
            <a:ext cx="733600" cy="733600"/>
          </a:xfrm>
          <a:prstGeom prst="rect">
            <a:avLst/>
          </a:prstGeom>
        </p:spPr>
      </p:pic>
      <p:sp>
        <p:nvSpPr>
          <p:cNvPr id="24" name="Text Placeholder 3">
            <a:extLst>
              <a:ext uri="{FF2B5EF4-FFF2-40B4-BE49-F238E27FC236}">
                <a16:creationId xmlns:a16="http://schemas.microsoft.com/office/drawing/2014/main" id="{319F6892-8BF4-FD60-96C8-75C427510760}"/>
              </a:ext>
            </a:extLst>
          </p:cNvPr>
          <p:cNvSpPr>
            <a:spLocks noGrp="1"/>
          </p:cNvSpPr>
          <p:nvPr>
            <p:ph type="body" sz="half" idx="2" hasCustomPrompt="1"/>
          </p:nvPr>
        </p:nvSpPr>
        <p:spPr>
          <a:xfrm>
            <a:off x="162170" y="4192238"/>
            <a:ext cx="1242560" cy="275259"/>
          </a:xfrm>
        </p:spPr>
        <p:txBody>
          <a:bodyPr/>
          <a:lstStyle>
            <a:lvl1pPr marL="0" indent="0">
              <a:lnSpc>
                <a:spcPts val="800"/>
              </a:lnSpc>
              <a:spcBef>
                <a:spcPts val="0"/>
              </a:spcBef>
              <a:buNone/>
              <a:defRPr sz="700" b="0" i="0" spc="50" baseline="0">
                <a:solidFill>
                  <a:schemeClr val="bg1"/>
                </a:solidFill>
                <a:latin typeface="Arial" panose="020B0604020202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dirty="0"/>
              <a:t>CONFERENCE </a:t>
            </a:r>
          </a:p>
          <a:p>
            <a:pPr lvl="0"/>
            <a:r>
              <a:rPr lang="it-IT" dirty="0"/>
              <a:t>ORGANIZERS</a:t>
            </a:r>
          </a:p>
        </p:txBody>
      </p:sp>
      <p:cxnSp>
        <p:nvCxnSpPr>
          <p:cNvPr id="25" name="Connettore 1 24">
            <a:extLst>
              <a:ext uri="{FF2B5EF4-FFF2-40B4-BE49-F238E27FC236}">
                <a16:creationId xmlns:a16="http://schemas.microsoft.com/office/drawing/2014/main" id="{B4A17999-F0CD-29CE-8ED0-56CAC0491F22}"/>
              </a:ext>
            </a:extLst>
          </p:cNvPr>
          <p:cNvCxnSpPr>
            <a:cxnSpLocks/>
          </p:cNvCxnSpPr>
          <p:nvPr userDrawn="1"/>
        </p:nvCxnSpPr>
        <p:spPr>
          <a:xfrm>
            <a:off x="250825" y="4469509"/>
            <a:ext cx="66357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Segnaposto testo 28">
            <a:extLst>
              <a:ext uri="{FF2B5EF4-FFF2-40B4-BE49-F238E27FC236}">
                <a16:creationId xmlns:a16="http://schemas.microsoft.com/office/drawing/2014/main" id="{BC9C233E-AE1B-3061-ED80-EFE7EF5D0291}"/>
              </a:ext>
            </a:extLst>
          </p:cNvPr>
          <p:cNvSpPr>
            <a:spLocks noGrp="1"/>
          </p:cNvSpPr>
          <p:nvPr>
            <p:ph type="body" sz="quarter" idx="11"/>
          </p:nvPr>
        </p:nvSpPr>
        <p:spPr>
          <a:xfrm>
            <a:off x="4608513" y="3526972"/>
            <a:ext cx="4284662" cy="1132342"/>
          </a:xfrm>
        </p:spPr>
        <p:txBody>
          <a:bodyPr lIns="0" tIns="0" rIns="0" bIns="0"/>
          <a:lstStyle>
            <a:lvl1pPr marL="0" indent="0">
              <a:buNone/>
              <a:defRPr sz="3000" b="1" i="0">
                <a:latin typeface="DM Sans" pitchFamily="2" charset="77"/>
              </a:defRPr>
            </a:lvl1pPr>
            <a:lvl2pPr marL="342900" indent="0">
              <a:buNone/>
              <a:defRPr sz="1500" b="1" i="0">
                <a:latin typeface="DM Sans" pitchFamily="2" charset="77"/>
              </a:defRPr>
            </a:lvl2pPr>
            <a:lvl3pPr marL="685800" indent="0">
              <a:buNone/>
              <a:defRPr sz="1500" b="1" i="0">
                <a:latin typeface="DM Sans" pitchFamily="2" charset="77"/>
              </a:defRPr>
            </a:lvl3pPr>
            <a:lvl4pPr marL="1028700" indent="0">
              <a:buNone/>
              <a:defRPr sz="1500" b="1" i="0">
                <a:latin typeface="DM Sans" pitchFamily="2" charset="77"/>
              </a:defRPr>
            </a:lvl4pPr>
            <a:lvl5pPr marL="1371600" indent="0">
              <a:buNone/>
              <a:defRPr sz="1500" b="1" i="0">
                <a:latin typeface="DM Sans" pitchFamily="2" charset="77"/>
              </a:defRPr>
            </a:lvl5pPr>
          </a:lstStyle>
          <a:p>
            <a:pPr lvl="0"/>
            <a:r>
              <a:rPr lang="it-IT" dirty="0"/>
              <a:t>Fare clic per modificare gli stili del testo dello schema</a:t>
            </a:r>
          </a:p>
        </p:txBody>
      </p:sp>
      <p:pic>
        <p:nvPicPr>
          <p:cNvPr id="2" name="Immagine 1">
            <a:extLst>
              <a:ext uri="{FF2B5EF4-FFF2-40B4-BE49-F238E27FC236}">
                <a16:creationId xmlns:a16="http://schemas.microsoft.com/office/drawing/2014/main" id="{3BD1376E-15E7-8D9A-684F-BA599196EC59}"/>
              </a:ext>
            </a:extLst>
          </p:cNvPr>
          <p:cNvPicPr>
            <a:picLocks noChangeAspect="1"/>
          </p:cNvPicPr>
          <p:nvPr userDrawn="1"/>
        </p:nvPicPr>
        <p:blipFill rotWithShape="1">
          <a:blip r:embed="rId6"/>
          <a:srcRect b="82881"/>
          <a:stretch/>
        </p:blipFill>
        <p:spPr>
          <a:xfrm>
            <a:off x="250825" y="229248"/>
            <a:ext cx="1132993" cy="161278"/>
          </a:xfrm>
          <a:prstGeom prst="rect">
            <a:avLst/>
          </a:prstGeom>
        </p:spPr>
      </p:pic>
      <p:pic>
        <p:nvPicPr>
          <p:cNvPr id="4" name="Immagine 3" descr="Immagine che contiene Carattere, testo, Elementi grafici, logo&#10;&#10;Descrizione generata automaticamente">
            <a:extLst>
              <a:ext uri="{FF2B5EF4-FFF2-40B4-BE49-F238E27FC236}">
                <a16:creationId xmlns:a16="http://schemas.microsoft.com/office/drawing/2014/main" id="{C4FA8FA0-3B6F-79D6-DE82-224822649AF0}"/>
              </a:ext>
            </a:extLst>
          </p:cNvPr>
          <p:cNvPicPr>
            <a:picLocks noChangeAspect="1"/>
          </p:cNvPicPr>
          <p:nvPr userDrawn="1"/>
        </p:nvPicPr>
        <p:blipFill>
          <a:blip r:embed="rId8"/>
          <a:stretch>
            <a:fillRect/>
          </a:stretch>
        </p:blipFill>
        <p:spPr>
          <a:xfrm>
            <a:off x="364542" y="389401"/>
            <a:ext cx="894942" cy="629774"/>
          </a:xfrm>
          <a:prstGeom prst="rect">
            <a:avLst/>
          </a:prstGeom>
        </p:spPr>
      </p:pic>
    </p:spTree>
    <p:extLst>
      <p:ext uri="{BB962C8B-B14F-4D97-AF65-F5344CB8AC3E}">
        <p14:creationId xmlns:p14="http://schemas.microsoft.com/office/powerpoint/2010/main" val="3036762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contatti">
    <p:bg>
      <p:bgPr>
        <a:solidFill>
          <a:srgbClr val="0C1330"/>
        </a:soli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C6C75C5-5366-CEFC-03F8-73A4AA96FD8F}"/>
              </a:ext>
            </a:extLst>
          </p:cNvPr>
          <p:cNvPicPr>
            <a:picLocks noChangeAspect="1"/>
          </p:cNvPicPr>
          <p:nvPr userDrawn="1"/>
        </p:nvPicPr>
        <p:blipFill>
          <a:blip r:embed="rId2"/>
          <a:srcRect/>
          <a:stretch/>
        </p:blipFill>
        <p:spPr>
          <a:xfrm>
            <a:off x="257175" y="234950"/>
            <a:ext cx="1060323" cy="588235"/>
          </a:xfrm>
          <a:prstGeom prst="rect">
            <a:avLst/>
          </a:prstGeom>
        </p:spPr>
      </p:pic>
      <p:pic>
        <p:nvPicPr>
          <p:cNvPr id="3" name="Immagine 2">
            <a:extLst>
              <a:ext uri="{FF2B5EF4-FFF2-40B4-BE49-F238E27FC236}">
                <a16:creationId xmlns:a16="http://schemas.microsoft.com/office/drawing/2014/main" id="{EAB831CC-E29C-6CD1-4336-2FF507F75F51}"/>
              </a:ext>
            </a:extLst>
          </p:cNvPr>
          <p:cNvPicPr>
            <a:picLocks noChangeAspect="1"/>
          </p:cNvPicPr>
          <p:nvPr userDrawn="1"/>
        </p:nvPicPr>
        <p:blipFill rotWithShape="1">
          <a:blip r:embed="rId3"/>
          <a:srcRect l="7943" r="7943" b="19167"/>
          <a:stretch/>
        </p:blipFill>
        <p:spPr>
          <a:xfrm rot="16200000">
            <a:off x="2876552" y="-1123950"/>
            <a:ext cx="5143500" cy="7391402"/>
          </a:xfrm>
          <a:prstGeom prst="rect">
            <a:avLst/>
          </a:prstGeom>
        </p:spPr>
      </p:pic>
    </p:spTree>
    <p:extLst>
      <p:ext uri="{BB962C8B-B14F-4D97-AF65-F5344CB8AC3E}">
        <p14:creationId xmlns:p14="http://schemas.microsoft.com/office/powerpoint/2010/main" val="26039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50825" y="1166813"/>
            <a:ext cx="5726113" cy="1790700"/>
          </a:xfrm>
        </p:spPr>
        <p:txBody>
          <a:bodyPr lIns="0" tIns="0" rIns="0" bIns="0" anchor="t" anchorCtr="0"/>
          <a:lstStyle>
            <a:lvl1pPr algn="l">
              <a:lnSpc>
                <a:spcPts val="4700"/>
              </a:lnSpc>
              <a:defRPr sz="4500" b="1">
                <a:solidFill>
                  <a:schemeClr val="tx1"/>
                </a:solidFill>
              </a:defRPr>
            </a:lvl1pPr>
          </a:lstStyle>
          <a:p>
            <a:r>
              <a:rPr lang="it-IT" dirty="0"/>
              <a:t>Fare clic per modificare lo stile del titolo</a:t>
            </a:r>
            <a:endParaRPr lang="en-US" dirty="0"/>
          </a:p>
        </p:txBody>
      </p:sp>
      <p:sp>
        <p:nvSpPr>
          <p:cNvPr id="3" name="Subtitle 2"/>
          <p:cNvSpPr>
            <a:spLocks noGrp="1"/>
          </p:cNvSpPr>
          <p:nvPr>
            <p:ph type="subTitle" idx="1"/>
          </p:nvPr>
        </p:nvSpPr>
        <p:spPr>
          <a:xfrm>
            <a:off x="250825" y="3077970"/>
            <a:ext cx="5726113" cy="1509905"/>
          </a:xfrm>
        </p:spPr>
        <p:txBody>
          <a:bodyPr lIns="0" tIns="0" rIns="0" bIns="0" anchor="t" anchorCtr="0"/>
          <a:lstStyle>
            <a:lvl1pPr marL="0" indent="0" algn="l">
              <a:buNone/>
              <a:defRPr sz="16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dirty="0"/>
              <a:t>Fare clic per modificare lo stile del sottotitolo dello schema</a:t>
            </a:r>
            <a:endParaRPr lang="en-US" dirty="0"/>
          </a:p>
        </p:txBody>
      </p:sp>
      <p:sp>
        <p:nvSpPr>
          <p:cNvPr id="8" name="Segnaposto immagine 7">
            <a:extLst>
              <a:ext uri="{FF2B5EF4-FFF2-40B4-BE49-F238E27FC236}">
                <a16:creationId xmlns:a16="http://schemas.microsoft.com/office/drawing/2014/main" id="{7EFFE9D8-6B31-D400-338E-DA7E89F26193}"/>
              </a:ext>
            </a:extLst>
          </p:cNvPr>
          <p:cNvSpPr>
            <a:spLocks noGrp="1"/>
          </p:cNvSpPr>
          <p:nvPr>
            <p:ph type="pic" sz="quarter" idx="10"/>
          </p:nvPr>
        </p:nvSpPr>
        <p:spPr>
          <a:xfrm>
            <a:off x="6086475" y="0"/>
            <a:ext cx="3057525" cy="5143500"/>
          </a:xfrm>
        </p:spPr>
        <p:txBody>
          <a:bodyPr/>
          <a:lstStyle/>
          <a:p>
            <a:endParaRPr lang="it-IT" dirty="0"/>
          </a:p>
        </p:txBody>
      </p:sp>
    </p:spTree>
    <p:extLst>
      <p:ext uri="{BB962C8B-B14F-4D97-AF65-F5344CB8AC3E}">
        <p14:creationId xmlns:p14="http://schemas.microsoft.com/office/powerpoint/2010/main" val="4215387899"/>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estazione sezione">
    <p:bg>
      <p:bgPr>
        <a:solidFill>
          <a:srgbClr val="1D71B8"/>
        </a:solidFill>
        <a:effectLst/>
      </p:bgPr>
    </p:bg>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1FB50CA6-171D-1B0C-20B6-4CD28D8D280E}"/>
              </a:ext>
            </a:extLst>
          </p:cNvPr>
          <p:cNvSpPr/>
          <p:nvPr userDrawn="1"/>
        </p:nvSpPr>
        <p:spPr>
          <a:xfrm>
            <a:off x="0" y="0"/>
            <a:ext cx="9143999" cy="51435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le 1"/>
          <p:cNvSpPr>
            <a:spLocks noGrp="1"/>
          </p:cNvSpPr>
          <p:nvPr>
            <p:ph type="title" hasCustomPrompt="1"/>
          </p:nvPr>
        </p:nvSpPr>
        <p:spPr>
          <a:xfrm>
            <a:off x="250825" y="1166813"/>
            <a:ext cx="5726113" cy="1622261"/>
          </a:xfrm>
        </p:spPr>
        <p:txBody>
          <a:bodyPr lIns="0" tIns="0" rIns="0" bIns="0" anchor="t" anchorCtr="0"/>
          <a:lstStyle>
            <a:lvl1pPr>
              <a:lnSpc>
                <a:spcPts val="4700"/>
              </a:lnSpc>
              <a:defRPr sz="4500" b="1">
                <a:solidFill>
                  <a:schemeClr val="bg1"/>
                </a:solidFill>
              </a:defRPr>
            </a:lvl1pPr>
          </a:lstStyle>
          <a:p>
            <a:r>
              <a:rPr lang="it-IT" dirty="0"/>
              <a:t>Inserisci qui</a:t>
            </a:r>
            <a:br>
              <a:rPr lang="it-IT" dirty="0"/>
            </a:br>
            <a:r>
              <a:rPr lang="it-IT" dirty="0"/>
              <a:t>il titolo</a:t>
            </a:r>
            <a:endParaRPr lang="en-US" dirty="0"/>
          </a:p>
        </p:txBody>
      </p:sp>
      <p:sp>
        <p:nvSpPr>
          <p:cNvPr id="3" name="Text Placeholder 2"/>
          <p:cNvSpPr>
            <a:spLocks noGrp="1"/>
          </p:cNvSpPr>
          <p:nvPr>
            <p:ph type="body" idx="1" hasCustomPrompt="1"/>
          </p:nvPr>
        </p:nvSpPr>
        <p:spPr>
          <a:xfrm>
            <a:off x="250825" y="2392363"/>
            <a:ext cx="5726113" cy="847226"/>
          </a:xfrm>
        </p:spPr>
        <p:txBody>
          <a:bodyPr lIns="0" tIns="0" rIns="0" bIns="0"/>
          <a:lstStyle>
            <a:lvl1pPr marL="0" indent="0">
              <a:spcBef>
                <a:spcPts val="0"/>
              </a:spcBef>
              <a:buNone/>
              <a:defRPr sz="20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dirty="0"/>
              <a:t>Inserisci qui </a:t>
            </a:r>
          </a:p>
          <a:p>
            <a:pPr lvl="0"/>
            <a:r>
              <a:rPr lang="it-IT" dirty="0"/>
              <a:t>il sottotitolo</a:t>
            </a:r>
          </a:p>
        </p:txBody>
      </p:sp>
      <p:sp>
        <p:nvSpPr>
          <p:cNvPr id="5" name="Footer Placeholder 4"/>
          <p:cNvSpPr>
            <a:spLocks noGrp="1"/>
          </p:cNvSpPr>
          <p:nvPr>
            <p:ph type="ftr" sz="quarter" idx="11"/>
          </p:nvPr>
        </p:nvSpPr>
        <p:spPr>
          <a:xfrm>
            <a:off x="250825" y="3431276"/>
            <a:ext cx="1066673" cy="273844"/>
          </a:xfrm>
          <a:prstGeom prst="rect">
            <a:avLst/>
          </a:prstGeom>
        </p:spPr>
        <p:txBody>
          <a:bodyPr lIns="0" tIns="0" rIns="0" bIns="0" anchor="t" anchorCtr="0"/>
          <a:lstStyle>
            <a:lvl1pPr algn="l">
              <a:defRPr sz="1400" b="1">
                <a:solidFill>
                  <a:schemeClr val="bg1"/>
                </a:solidFill>
                <a:latin typeface="Arial" panose="020B0604020202020204" pitchFamily="34" charset="0"/>
                <a:cs typeface="Arial" panose="020B0604020202020204" pitchFamily="34" charset="0"/>
              </a:defRPr>
            </a:lvl1pPr>
          </a:lstStyle>
          <a:p>
            <a:r>
              <a:rPr lang="it-IT" dirty="0"/>
              <a:t>RELATORE: </a:t>
            </a:r>
          </a:p>
        </p:txBody>
      </p:sp>
      <p:pic>
        <p:nvPicPr>
          <p:cNvPr id="7" name="Immagine 6">
            <a:extLst>
              <a:ext uri="{FF2B5EF4-FFF2-40B4-BE49-F238E27FC236}">
                <a16:creationId xmlns:a16="http://schemas.microsoft.com/office/drawing/2014/main" id="{B82B7AD0-0626-23F8-0A8E-CCF8B713342F}"/>
              </a:ext>
            </a:extLst>
          </p:cNvPr>
          <p:cNvPicPr>
            <a:picLocks noChangeAspect="1"/>
          </p:cNvPicPr>
          <p:nvPr userDrawn="1"/>
        </p:nvPicPr>
        <p:blipFill rotWithShape="1">
          <a:blip r:embed="rId2"/>
          <a:srcRect l="-5445" t="-4877" r="50000" b="-2635"/>
          <a:stretch/>
        </p:blipFill>
        <p:spPr>
          <a:xfrm>
            <a:off x="6740434" y="-1570"/>
            <a:ext cx="2403566" cy="4687129"/>
          </a:xfrm>
          <a:prstGeom prst="rect">
            <a:avLst/>
          </a:prstGeom>
        </p:spPr>
      </p:pic>
      <p:pic>
        <p:nvPicPr>
          <p:cNvPr id="9" name="Immagine 8">
            <a:extLst>
              <a:ext uri="{FF2B5EF4-FFF2-40B4-BE49-F238E27FC236}">
                <a16:creationId xmlns:a16="http://schemas.microsoft.com/office/drawing/2014/main" id="{94AF6C38-DF9B-B8CA-2F9C-571CD3435E44}"/>
              </a:ext>
            </a:extLst>
          </p:cNvPr>
          <p:cNvPicPr>
            <a:picLocks noChangeAspect="1"/>
          </p:cNvPicPr>
          <p:nvPr userDrawn="1"/>
        </p:nvPicPr>
        <p:blipFill>
          <a:blip r:embed="rId3"/>
          <a:srcRect/>
          <a:stretch/>
        </p:blipFill>
        <p:spPr>
          <a:xfrm>
            <a:off x="257175" y="234950"/>
            <a:ext cx="1060323" cy="588235"/>
          </a:xfrm>
          <a:prstGeom prst="rect">
            <a:avLst/>
          </a:prstGeom>
        </p:spPr>
      </p:pic>
      <p:sp>
        <p:nvSpPr>
          <p:cNvPr id="6" name="Segnaposto testo 5">
            <a:extLst>
              <a:ext uri="{FF2B5EF4-FFF2-40B4-BE49-F238E27FC236}">
                <a16:creationId xmlns:a16="http://schemas.microsoft.com/office/drawing/2014/main" id="{D669448E-5594-9860-55D3-BFD7CF0F58D3}"/>
              </a:ext>
            </a:extLst>
          </p:cNvPr>
          <p:cNvSpPr>
            <a:spLocks noGrp="1"/>
          </p:cNvSpPr>
          <p:nvPr>
            <p:ph type="body" sz="quarter" idx="13"/>
          </p:nvPr>
        </p:nvSpPr>
        <p:spPr>
          <a:xfrm>
            <a:off x="1444612" y="3431822"/>
            <a:ext cx="4832350" cy="564445"/>
          </a:xfrm>
        </p:spPr>
        <p:txBody>
          <a:bodyPr lIns="0" tIns="0" rIns="0" bIns="0" anchor="t" anchorCtr="0"/>
          <a:lstStyle>
            <a:lvl1pPr marL="0" indent="0">
              <a:buNone/>
              <a:defRPr sz="1400" b="0">
                <a:solidFill>
                  <a:schemeClr val="bg1"/>
                </a:solidFill>
              </a:defRPr>
            </a:lvl1pPr>
            <a:lvl2pPr marL="342900" indent="0">
              <a:buNone/>
              <a:defRPr sz="1400" b="0">
                <a:solidFill>
                  <a:schemeClr val="bg1"/>
                </a:solidFill>
              </a:defRPr>
            </a:lvl2pPr>
            <a:lvl3pPr marL="685800" indent="0">
              <a:buNone/>
              <a:defRPr sz="1400" b="0">
                <a:solidFill>
                  <a:schemeClr val="bg1"/>
                </a:solidFill>
              </a:defRPr>
            </a:lvl3pPr>
            <a:lvl4pPr marL="1028700" indent="0">
              <a:buNone/>
              <a:defRPr sz="1500" b="0">
                <a:solidFill>
                  <a:schemeClr val="bg1"/>
                </a:solidFill>
              </a:defRPr>
            </a:lvl4pPr>
            <a:lvl5pPr marL="1371600" indent="0">
              <a:buNone/>
              <a:defRPr sz="1500" b="0">
                <a:solidFill>
                  <a:schemeClr val="bg1"/>
                </a:solidFill>
              </a:defRPr>
            </a:lvl5pPr>
          </a:lstStyle>
          <a:p>
            <a:pPr lvl="0"/>
            <a:r>
              <a:rPr lang="it-IT" dirty="0"/>
              <a:t>Fare clic per modificare gli stili del testo dello schema</a:t>
            </a:r>
          </a:p>
        </p:txBody>
      </p:sp>
      <p:grpSp>
        <p:nvGrpSpPr>
          <p:cNvPr id="20" name="Gruppo 19">
            <a:extLst>
              <a:ext uri="{FF2B5EF4-FFF2-40B4-BE49-F238E27FC236}">
                <a16:creationId xmlns:a16="http://schemas.microsoft.com/office/drawing/2014/main" id="{6751285E-2776-E860-25FE-86B2E0F4B477}"/>
              </a:ext>
            </a:extLst>
          </p:cNvPr>
          <p:cNvGrpSpPr/>
          <p:nvPr userDrawn="1"/>
        </p:nvGrpSpPr>
        <p:grpSpPr>
          <a:xfrm>
            <a:off x="162000" y="4687199"/>
            <a:ext cx="2856010" cy="375011"/>
            <a:chOff x="162000" y="4686820"/>
            <a:chExt cx="2856010" cy="375011"/>
          </a:xfrm>
        </p:grpSpPr>
        <p:sp>
          <p:nvSpPr>
            <p:cNvPr id="11" name="Text Placeholder 3">
              <a:extLst>
                <a:ext uri="{FF2B5EF4-FFF2-40B4-BE49-F238E27FC236}">
                  <a16:creationId xmlns:a16="http://schemas.microsoft.com/office/drawing/2014/main" id="{DC3B697B-6102-2826-48F8-0E8D970FCB75}"/>
                </a:ext>
              </a:extLst>
            </p:cNvPr>
            <p:cNvSpPr txBox="1">
              <a:spLocks/>
            </p:cNvSpPr>
            <p:nvPr userDrawn="1"/>
          </p:nvSpPr>
          <p:spPr>
            <a:xfrm>
              <a:off x="162000" y="4730021"/>
              <a:ext cx="780752" cy="201461"/>
            </a:xfrm>
            <a:prstGeom prst="rect">
              <a:avLst/>
            </a:prstGeom>
          </p:spPr>
          <p:txBody>
            <a:bodyPr/>
            <a:lstStyle>
              <a:lvl1pPr marL="0" indent="0" algn="l"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ORGANIZERS</a:t>
              </a:r>
            </a:p>
          </p:txBody>
        </p:sp>
        <p:pic>
          <p:nvPicPr>
            <p:cNvPr id="12" name="Immagine 11">
              <a:extLst>
                <a:ext uri="{FF2B5EF4-FFF2-40B4-BE49-F238E27FC236}">
                  <a16:creationId xmlns:a16="http://schemas.microsoft.com/office/drawing/2014/main" id="{638C45ED-DBAC-B6A2-3918-597F5F195393}"/>
                </a:ext>
              </a:extLst>
            </p:cNvPr>
            <p:cNvPicPr>
              <a:picLocks noChangeAspect="1"/>
            </p:cNvPicPr>
            <p:nvPr userDrawn="1"/>
          </p:nvPicPr>
          <p:blipFill>
            <a:blip r:embed="rId4"/>
            <a:srcRect/>
            <a:stretch/>
          </p:blipFill>
          <p:spPr>
            <a:xfrm>
              <a:off x="1018800" y="4686820"/>
              <a:ext cx="1015200" cy="375011"/>
            </a:xfrm>
            <a:prstGeom prst="rect">
              <a:avLst/>
            </a:prstGeom>
          </p:spPr>
        </p:pic>
        <p:pic>
          <p:nvPicPr>
            <p:cNvPr id="13" name="Immagine 12">
              <a:extLst>
                <a:ext uri="{FF2B5EF4-FFF2-40B4-BE49-F238E27FC236}">
                  <a16:creationId xmlns:a16="http://schemas.microsoft.com/office/drawing/2014/main" id="{E9CFDD58-8FB9-7E5F-8CF8-39E1D51FD112}"/>
                </a:ext>
              </a:extLst>
            </p:cNvPr>
            <p:cNvPicPr>
              <a:picLocks noChangeAspect="1"/>
            </p:cNvPicPr>
            <p:nvPr userDrawn="1"/>
          </p:nvPicPr>
          <p:blipFill>
            <a:blip r:embed="rId5"/>
            <a:srcRect/>
            <a:stretch/>
          </p:blipFill>
          <p:spPr>
            <a:xfrm>
              <a:off x="2091600" y="4863221"/>
              <a:ext cx="926410" cy="130905"/>
            </a:xfrm>
            <a:prstGeom prst="rect">
              <a:avLst/>
            </a:prstGeom>
          </p:spPr>
        </p:pic>
      </p:grpSp>
      <p:cxnSp>
        <p:nvCxnSpPr>
          <p:cNvPr id="14" name="Connettore 1 13">
            <a:extLst>
              <a:ext uri="{FF2B5EF4-FFF2-40B4-BE49-F238E27FC236}">
                <a16:creationId xmlns:a16="http://schemas.microsoft.com/office/drawing/2014/main" id="{FD87239A-938A-8860-6B71-B9E06635FEB5}"/>
              </a:ext>
            </a:extLst>
          </p:cNvPr>
          <p:cNvCxnSpPr>
            <a:cxnSpLocks/>
          </p:cNvCxnSpPr>
          <p:nvPr userDrawn="1"/>
        </p:nvCxnSpPr>
        <p:spPr>
          <a:xfrm>
            <a:off x="250825" y="4663962"/>
            <a:ext cx="8642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2" name="Gruppo 21">
            <a:extLst>
              <a:ext uri="{FF2B5EF4-FFF2-40B4-BE49-F238E27FC236}">
                <a16:creationId xmlns:a16="http://schemas.microsoft.com/office/drawing/2014/main" id="{0286B607-AD60-27D5-A9EA-0E192BB768E9}"/>
              </a:ext>
            </a:extLst>
          </p:cNvPr>
          <p:cNvGrpSpPr/>
          <p:nvPr userDrawn="1"/>
        </p:nvGrpSpPr>
        <p:grpSpPr>
          <a:xfrm>
            <a:off x="6872317" y="4657725"/>
            <a:ext cx="2052123" cy="523874"/>
            <a:chOff x="6872317" y="4657725"/>
            <a:chExt cx="2052123" cy="523874"/>
          </a:xfrm>
        </p:grpSpPr>
        <p:sp>
          <p:nvSpPr>
            <p:cNvPr id="10" name="Text Placeholder 3">
              <a:extLst>
                <a:ext uri="{FF2B5EF4-FFF2-40B4-BE49-F238E27FC236}">
                  <a16:creationId xmlns:a16="http://schemas.microsoft.com/office/drawing/2014/main" id="{75DFF8FC-D9A8-C31D-2BD0-3A77FA7F58DF}"/>
                </a:ext>
              </a:extLst>
            </p:cNvPr>
            <p:cNvSpPr txBox="1">
              <a:spLocks/>
            </p:cNvSpPr>
            <p:nvPr userDrawn="1"/>
          </p:nvSpPr>
          <p:spPr>
            <a:xfrm>
              <a:off x="6872317" y="4728614"/>
              <a:ext cx="1559540" cy="201461"/>
            </a:xfrm>
            <a:prstGeom prst="rect">
              <a:avLst/>
            </a:prstGeom>
          </p:spPr>
          <p:txBody>
            <a:bodyPr/>
            <a:lstStyle>
              <a:lvl1pPr marL="0" indent="0" algn="r"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CONFERENCE ORGANIZERS</a:t>
              </a:r>
            </a:p>
          </p:txBody>
        </p:sp>
        <p:pic>
          <p:nvPicPr>
            <p:cNvPr id="18" name="Immagine 17" descr="Immagine che contiene testo, Carattere, Elementi grafici, grafica&#10;&#10;Descrizione generata automaticamente">
              <a:extLst>
                <a:ext uri="{FF2B5EF4-FFF2-40B4-BE49-F238E27FC236}">
                  <a16:creationId xmlns:a16="http://schemas.microsoft.com/office/drawing/2014/main" id="{46F0F6D3-FD02-18F5-9D3E-A73F4BF1FB96}"/>
                </a:ext>
              </a:extLst>
            </p:cNvPr>
            <p:cNvPicPr>
              <a:picLocks noChangeAspect="1"/>
            </p:cNvPicPr>
            <p:nvPr userDrawn="1"/>
          </p:nvPicPr>
          <p:blipFill>
            <a:blip r:embed="rId6"/>
            <a:stretch>
              <a:fillRect/>
            </a:stretch>
          </p:blipFill>
          <p:spPr>
            <a:xfrm>
              <a:off x="8400566" y="4657725"/>
              <a:ext cx="523874" cy="523874"/>
            </a:xfrm>
            <a:prstGeom prst="rect">
              <a:avLst/>
            </a:prstGeom>
          </p:spPr>
        </p:pic>
      </p:grpSp>
    </p:spTree>
    <p:extLst>
      <p:ext uri="{BB962C8B-B14F-4D97-AF65-F5344CB8AC3E}">
        <p14:creationId xmlns:p14="http://schemas.microsoft.com/office/powerpoint/2010/main" val="3403902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Intestazione sezione">
    <p:bg>
      <p:bgPr>
        <a:solidFill>
          <a:srgbClr val="1D71B8"/>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1D272DA-8263-DF84-872F-CD0BB90D3D9E}"/>
              </a:ext>
            </a:extLst>
          </p:cNvPr>
          <p:cNvPicPr>
            <a:picLocks noChangeAspect="1"/>
          </p:cNvPicPr>
          <p:nvPr userDrawn="1"/>
        </p:nvPicPr>
        <p:blipFill rotWithShape="1">
          <a:blip r:embed="rId2"/>
          <a:srcRect l="399" t="43280" r="-399" b="6471"/>
          <a:stretch/>
        </p:blipFill>
        <p:spPr>
          <a:xfrm flipH="1">
            <a:off x="0" y="135270"/>
            <a:ext cx="9144000" cy="5143500"/>
          </a:xfrm>
          <a:prstGeom prst="rect">
            <a:avLst/>
          </a:prstGeom>
        </p:spPr>
      </p:pic>
      <p:sp>
        <p:nvSpPr>
          <p:cNvPr id="2" name="Title 1"/>
          <p:cNvSpPr>
            <a:spLocks noGrp="1"/>
          </p:cNvSpPr>
          <p:nvPr>
            <p:ph type="title" hasCustomPrompt="1"/>
          </p:nvPr>
        </p:nvSpPr>
        <p:spPr>
          <a:xfrm>
            <a:off x="250825" y="1166813"/>
            <a:ext cx="5726113" cy="1622261"/>
          </a:xfrm>
        </p:spPr>
        <p:txBody>
          <a:bodyPr lIns="0" tIns="0" rIns="0" bIns="0" anchor="t" anchorCtr="0"/>
          <a:lstStyle>
            <a:lvl1pPr>
              <a:lnSpc>
                <a:spcPts val="4700"/>
              </a:lnSpc>
              <a:defRPr sz="4500" b="1">
                <a:solidFill>
                  <a:schemeClr val="bg1"/>
                </a:solidFill>
              </a:defRPr>
            </a:lvl1pPr>
          </a:lstStyle>
          <a:p>
            <a:r>
              <a:rPr lang="it-IT" dirty="0"/>
              <a:t>Inserisci qui</a:t>
            </a:r>
            <a:br>
              <a:rPr lang="it-IT" dirty="0"/>
            </a:br>
            <a:r>
              <a:rPr lang="it-IT" dirty="0"/>
              <a:t>il titolo</a:t>
            </a:r>
            <a:endParaRPr lang="en-US" dirty="0"/>
          </a:p>
        </p:txBody>
      </p:sp>
      <p:sp>
        <p:nvSpPr>
          <p:cNvPr id="3" name="Text Placeholder 2"/>
          <p:cNvSpPr>
            <a:spLocks noGrp="1"/>
          </p:cNvSpPr>
          <p:nvPr>
            <p:ph type="body" idx="1" hasCustomPrompt="1"/>
          </p:nvPr>
        </p:nvSpPr>
        <p:spPr>
          <a:xfrm>
            <a:off x="250825" y="2392363"/>
            <a:ext cx="5726113" cy="847226"/>
          </a:xfrm>
        </p:spPr>
        <p:txBody>
          <a:bodyPr lIns="0" tIns="0" rIns="0" bIns="0"/>
          <a:lstStyle>
            <a:lvl1pPr marL="0" indent="0">
              <a:spcBef>
                <a:spcPts val="0"/>
              </a:spcBef>
              <a:buNone/>
              <a:defRPr sz="20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dirty="0"/>
              <a:t>Inserisci qui </a:t>
            </a:r>
          </a:p>
          <a:p>
            <a:pPr lvl="0"/>
            <a:r>
              <a:rPr lang="it-IT" dirty="0"/>
              <a:t>il sottotitolo</a:t>
            </a:r>
          </a:p>
        </p:txBody>
      </p:sp>
      <p:sp>
        <p:nvSpPr>
          <p:cNvPr id="5" name="Footer Placeholder 4"/>
          <p:cNvSpPr>
            <a:spLocks noGrp="1"/>
          </p:cNvSpPr>
          <p:nvPr>
            <p:ph type="ftr" sz="quarter" idx="11"/>
          </p:nvPr>
        </p:nvSpPr>
        <p:spPr>
          <a:xfrm>
            <a:off x="250825" y="3431276"/>
            <a:ext cx="1066673" cy="273844"/>
          </a:xfrm>
          <a:prstGeom prst="rect">
            <a:avLst/>
          </a:prstGeom>
        </p:spPr>
        <p:txBody>
          <a:bodyPr lIns="0" tIns="0" rIns="0" bIns="0" anchor="t" anchorCtr="0"/>
          <a:lstStyle>
            <a:lvl1pPr algn="l">
              <a:defRPr sz="1400" b="1">
                <a:solidFill>
                  <a:schemeClr val="bg1"/>
                </a:solidFill>
                <a:latin typeface="Arial" panose="020B0604020202020204" pitchFamily="34" charset="0"/>
                <a:cs typeface="Arial" panose="020B0604020202020204" pitchFamily="34" charset="0"/>
              </a:defRPr>
            </a:lvl1pPr>
          </a:lstStyle>
          <a:p>
            <a:r>
              <a:rPr lang="it-IT" dirty="0"/>
              <a:t>RELATORE: </a:t>
            </a:r>
          </a:p>
        </p:txBody>
      </p:sp>
      <p:pic>
        <p:nvPicPr>
          <p:cNvPr id="7" name="Immagine 6">
            <a:extLst>
              <a:ext uri="{FF2B5EF4-FFF2-40B4-BE49-F238E27FC236}">
                <a16:creationId xmlns:a16="http://schemas.microsoft.com/office/drawing/2014/main" id="{B82B7AD0-0626-23F8-0A8E-CCF8B713342F}"/>
              </a:ext>
            </a:extLst>
          </p:cNvPr>
          <p:cNvPicPr>
            <a:picLocks noChangeAspect="1"/>
          </p:cNvPicPr>
          <p:nvPr userDrawn="1"/>
        </p:nvPicPr>
        <p:blipFill rotWithShape="1">
          <a:blip r:embed="rId3"/>
          <a:srcRect l="-5445" t="-4877" r="50000" b="-2635"/>
          <a:stretch/>
        </p:blipFill>
        <p:spPr>
          <a:xfrm>
            <a:off x="6740434" y="-1570"/>
            <a:ext cx="2403566" cy="4687129"/>
          </a:xfrm>
          <a:prstGeom prst="rect">
            <a:avLst/>
          </a:prstGeom>
        </p:spPr>
      </p:pic>
      <p:pic>
        <p:nvPicPr>
          <p:cNvPr id="9" name="Immagine 8">
            <a:extLst>
              <a:ext uri="{FF2B5EF4-FFF2-40B4-BE49-F238E27FC236}">
                <a16:creationId xmlns:a16="http://schemas.microsoft.com/office/drawing/2014/main" id="{94AF6C38-DF9B-B8CA-2F9C-571CD3435E44}"/>
              </a:ext>
            </a:extLst>
          </p:cNvPr>
          <p:cNvPicPr>
            <a:picLocks noChangeAspect="1"/>
          </p:cNvPicPr>
          <p:nvPr userDrawn="1"/>
        </p:nvPicPr>
        <p:blipFill>
          <a:blip r:embed="rId4"/>
          <a:srcRect/>
          <a:stretch/>
        </p:blipFill>
        <p:spPr>
          <a:xfrm>
            <a:off x="257175" y="234950"/>
            <a:ext cx="1060323" cy="588235"/>
          </a:xfrm>
          <a:prstGeom prst="rect">
            <a:avLst/>
          </a:prstGeom>
        </p:spPr>
      </p:pic>
      <p:sp>
        <p:nvSpPr>
          <p:cNvPr id="6" name="Segnaposto testo 5">
            <a:extLst>
              <a:ext uri="{FF2B5EF4-FFF2-40B4-BE49-F238E27FC236}">
                <a16:creationId xmlns:a16="http://schemas.microsoft.com/office/drawing/2014/main" id="{D669448E-5594-9860-55D3-BFD7CF0F58D3}"/>
              </a:ext>
            </a:extLst>
          </p:cNvPr>
          <p:cNvSpPr>
            <a:spLocks noGrp="1"/>
          </p:cNvSpPr>
          <p:nvPr>
            <p:ph type="body" sz="quarter" idx="13"/>
          </p:nvPr>
        </p:nvSpPr>
        <p:spPr>
          <a:xfrm>
            <a:off x="1444612" y="3431822"/>
            <a:ext cx="4832350" cy="564445"/>
          </a:xfrm>
        </p:spPr>
        <p:txBody>
          <a:bodyPr lIns="0" tIns="0" rIns="0" bIns="0" anchor="t" anchorCtr="0"/>
          <a:lstStyle>
            <a:lvl1pPr marL="0" indent="0">
              <a:buNone/>
              <a:defRPr sz="1400" b="0">
                <a:solidFill>
                  <a:schemeClr val="bg1"/>
                </a:solidFill>
              </a:defRPr>
            </a:lvl1pPr>
            <a:lvl2pPr marL="342900" indent="0">
              <a:buNone/>
              <a:defRPr sz="1400" b="0">
                <a:solidFill>
                  <a:schemeClr val="bg1"/>
                </a:solidFill>
              </a:defRPr>
            </a:lvl2pPr>
            <a:lvl3pPr marL="685800" indent="0">
              <a:buNone/>
              <a:defRPr sz="1400" b="0">
                <a:solidFill>
                  <a:schemeClr val="bg1"/>
                </a:solidFill>
              </a:defRPr>
            </a:lvl3pPr>
            <a:lvl4pPr marL="1028700" indent="0">
              <a:buNone/>
              <a:defRPr sz="1500" b="0">
                <a:solidFill>
                  <a:schemeClr val="bg1"/>
                </a:solidFill>
              </a:defRPr>
            </a:lvl4pPr>
            <a:lvl5pPr marL="1371600" indent="0">
              <a:buNone/>
              <a:defRPr sz="1500" b="0">
                <a:solidFill>
                  <a:schemeClr val="bg1"/>
                </a:solidFill>
              </a:defRPr>
            </a:lvl5pPr>
          </a:lstStyle>
          <a:p>
            <a:pPr lvl="0"/>
            <a:r>
              <a:rPr lang="it-IT" dirty="0"/>
              <a:t>Fare clic per modificare gli stili del testo dello schema</a:t>
            </a:r>
          </a:p>
        </p:txBody>
      </p:sp>
      <p:cxnSp>
        <p:nvCxnSpPr>
          <p:cNvPr id="14" name="Connettore 1 13">
            <a:extLst>
              <a:ext uri="{FF2B5EF4-FFF2-40B4-BE49-F238E27FC236}">
                <a16:creationId xmlns:a16="http://schemas.microsoft.com/office/drawing/2014/main" id="{FD87239A-938A-8860-6B71-B9E06635FEB5}"/>
              </a:ext>
            </a:extLst>
          </p:cNvPr>
          <p:cNvCxnSpPr>
            <a:cxnSpLocks/>
          </p:cNvCxnSpPr>
          <p:nvPr userDrawn="1"/>
        </p:nvCxnSpPr>
        <p:spPr>
          <a:xfrm>
            <a:off x="250825" y="4663962"/>
            <a:ext cx="8642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2" name="Gruppo 21">
            <a:extLst>
              <a:ext uri="{FF2B5EF4-FFF2-40B4-BE49-F238E27FC236}">
                <a16:creationId xmlns:a16="http://schemas.microsoft.com/office/drawing/2014/main" id="{0286B607-AD60-27D5-A9EA-0E192BB768E9}"/>
              </a:ext>
            </a:extLst>
          </p:cNvPr>
          <p:cNvGrpSpPr/>
          <p:nvPr userDrawn="1"/>
        </p:nvGrpSpPr>
        <p:grpSpPr>
          <a:xfrm>
            <a:off x="6872317" y="4657725"/>
            <a:ext cx="2052123" cy="523874"/>
            <a:chOff x="6872317" y="4657725"/>
            <a:chExt cx="2052123" cy="523874"/>
          </a:xfrm>
        </p:grpSpPr>
        <p:sp>
          <p:nvSpPr>
            <p:cNvPr id="10" name="Text Placeholder 3">
              <a:extLst>
                <a:ext uri="{FF2B5EF4-FFF2-40B4-BE49-F238E27FC236}">
                  <a16:creationId xmlns:a16="http://schemas.microsoft.com/office/drawing/2014/main" id="{75DFF8FC-D9A8-C31D-2BD0-3A77FA7F58DF}"/>
                </a:ext>
              </a:extLst>
            </p:cNvPr>
            <p:cNvSpPr txBox="1">
              <a:spLocks/>
            </p:cNvSpPr>
            <p:nvPr userDrawn="1"/>
          </p:nvSpPr>
          <p:spPr>
            <a:xfrm>
              <a:off x="6872317" y="4728614"/>
              <a:ext cx="1559540" cy="201461"/>
            </a:xfrm>
            <a:prstGeom prst="rect">
              <a:avLst/>
            </a:prstGeom>
          </p:spPr>
          <p:txBody>
            <a:bodyPr/>
            <a:lstStyle>
              <a:lvl1pPr marL="0" indent="0" algn="r"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CONFERENCE ORGANIZERS</a:t>
              </a:r>
            </a:p>
          </p:txBody>
        </p:sp>
        <p:pic>
          <p:nvPicPr>
            <p:cNvPr id="18" name="Immagine 17" descr="Immagine che contiene testo, Carattere, Elementi grafici, grafica&#10;&#10;Descrizione generata automaticamente">
              <a:extLst>
                <a:ext uri="{FF2B5EF4-FFF2-40B4-BE49-F238E27FC236}">
                  <a16:creationId xmlns:a16="http://schemas.microsoft.com/office/drawing/2014/main" id="{46F0F6D3-FD02-18F5-9D3E-A73F4BF1FB96}"/>
                </a:ext>
              </a:extLst>
            </p:cNvPr>
            <p:cNvPicPr>
              <a:picLocks noChangeAspect="1"/>
            </p:cNvPicPr>
            <p:nvPr userDrawn="1"/>
          </p:nvPicPr>
          <p:blipFill>
            <a:blip r:embed="rId5"/>
            <a:stretch>
              <a:fillRect/>
            </a:stretch>
          </p:blipFill>
          <p:spPr>
            <a:xfrm>
              <a:off x="8400566" y="4657725"/>
              <a:ext cx="523874" cy="523874"/>
            </a:xfrm>
            <a:prstGeom prst="rect">
              <a:avLst/>
            </a:prstGeom>
          </p:spPr>
        </p:pic>
      </p:grpSp>
      <p:grpSp>
        <p:nvGrpSpPr>
          <p:cNvPr id="25" name="Gruppo 24">
            <a:extLst>
              <a:ext uri="{FF2B5EF4-FFF2-40B4-BE49-F238E27FC236}">
                <a16:creationId xmlns:a16="http://schemas.microsoft.com/office/drawing/2014/main" id="{19ECD101-A212-2EC2-7ED9-FC3ABEEB5413}"/>
              </a:ext>
            </a:extLst>
          </p:cNvPr>
          <p:cNvGrpSpPr/>
          <p:nvPr userDrawn="1"/>
        </p:nvGrpSpPr>
        <p:grpSpPr>
          <a:xfrm>
            <a:off x="160207" y="4687199"/>
            <a:ext cx="2858274" cy="375637"/>
            <a:chOff x="160207" y="4686820"/>
            <a:chExt cx="2858274" cy="375637"/>
          </a:xfrm>
        </p:grpSpPr>
        <p:sp>
          <p:nvSpPr>
            <p:cNvPr id="26" name="Text Placeholder 3">
              <a:extLst>
                <a:ext uri="{FF2B5EF4-FFF2-40B4-BE49-F238E27FC236}">
                  <a16:creationId xmlns:a16="http://schemas.microsoft.com/office/drawing/2014/main" id="{C434CDE9-1BA4-DE23-4F70-B6DE0E0D26D8}"/>
                </a:ext>
              </a:extLst>
            </p:cNvPr>
            <p:cNvSpPr txBox="1">
              <a:spLocks/>
            </p:cNvSpPr>
            <p:nvPr userDrawn="1"/>
          </p:nvSpPr>
          <p:spPr>
            <a:xfrm>
              <a:off x="160207" y="4728614"/>
              <a:ext cx="780752" cy="201461"/>
            </a:xfrm>
            <a:prstGeom prst="rect">
              <a:avLst/>
            </a:prstGeom>
          </p:spPr>
          <p:txBody>
            <a:bodyPr/>
            <a:lstStyle>
              <a:lvl1pPr marL="0" indent="0" algn="l"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ORGANIZERS</a:t>
              </a:r>
            </a:p>
          </p:txBody>
        </p:sp>
        <p:pic>
          <p:nvPicPr>
            <p:cNvPr id="27" name="Immagine 26">
              <a:extLst>
                <a:ext uri="{FF2B5EF4-FFF2-40B4-BE49-F238E27FC236}">
                  <a16:creationId xmlns:a16="http://schemas.microsoft.com/office/drawing/2014/main" id="{358A30AA-C731-B8E5-2AA5-1B355DC92AEB}"/>
                </a:ext>
              </a:extLst>
            </p:cNvPr>
            <p:cNvPicPr>
              <a:picLocks noChangeAspect="1"/>
            </p:cNvPicPr>
            <p:nvPr userDrawn="1"/>
          </p:nvPicPr>
          <p:blipFill>
            <a:blip r:embed="rId6"/>
            <a:srcRect/>
            <a:stretch/>
          </p:blipFill>
          <p:spPr>
            <a:xfrm>
              <a:off x="1017841" y="4686820"/>
              <a:ext cx="1016895" cy="375637"/>
            </a:xfrm>
            <a:prstGeom prst="rect">
              <a:avLst/>
            </a:prstGeom>
          </p:spPr>
        </p:pic>
        <p:pic>
          <p:nvPicPr>
            <p:cNvPr id="28" name="Immagine 27">
              <a:extLst>
                <a:ext uri="{FF2B5EF4-FFF2-40B4-BE49-F238E27FC236}">
                  <a16:creationId xmlns:a16="http://schemas.microsoft.com/office/drawing/2014/main" id="{682BE03C-D18F-AA8A-2358-92E4524463A0}"/>
                </a:ext>
              </a:extLst>
            </p:cNvPr>
            <p:cNvPicPr>
              <a:picLocks noChangeAspect="1"/>
            </p:cNvPicPr>
            <p:nvPr userDrawn="1"/>
          </p:nvPicPr>
          <p:blipFill>
            <a:blip r:embed="rId7"/>
            <a:srcRect/>
            <a:stretch/>
          </p:blipFill>
          <p:spPr>
            <a:xfrm>
              <a:off x="2092071" y="4861789"/>
              <a:ext cx="926410" cy="130905"/>
            </a:xfrm>
            <a:prstGeom prst="rect">
              <a:avLst/>
            </a:prstGeom>
          </p:spPr>
        </p:pic>
      </p:grpSp>
    </p:spTree>
    <p:extLst>
      <p:ext uri="{BB962C8B-B14F-4D97-AF65-F5344CB8AC3E}">
        <p14:creationId xmlns:p14="http://schemas.microsoft.com/office/powerpoint/2010/main" val="782147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250825" y="1166813"/>
            <a:ext cx="5726113" cy="1101725"/>
          </a:xfrm>
        </p:spPr>
        <p:txBody>
          <a:bodyPr lIns="0" tIns="0" rIns="0" bIns="0" anchor="t" anchorCtr="0"/>
          <a:lstStyle>
            <a:lvl1pPr>
              <a:lnSpc>
                <a:spcPts val="4700"/>
              </a:lnSpc>
              <a:defRPr sz="4500" b="1">
                <a:solidFill>
                  <a:schemeClr val="tx1"/>
                </a:solidFill>
              </a:defRPr>
            </a:lvl1pPr>
          </a:lstStyle>
          <a:p>
            <a:r>
              <a:rPr lang="it-IT" dirty="0"/>
              <a:t>Fare clic per modificare lo</a:t>
            </a:r>
            <a:endParaRPr lang="en-US" dirty="0"/>
          </a:p>
        </p:txBody>
      </p:sp>
      <p:sp>
        <p:nvSpPr>
          <p:cNvPr id="3" name="Content Placeholder 2"/>
          <p:cNvSpPr>
            <a:spLocks noGrp="1"/>
          </p:cNvSpPr>
          <p:nvPr>
            <p:ph sz="half" idx="1"/>
          </p:nvPr>
        </p:nvSpPr>
        <p:spPr>
          <a:xfrm>
            <a:off x="250825" y="2392364"/>
            <a:ext cx="3532281" cy="2195512"/>
          </a:xfr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Content Placeholder 3"/>
          <p:cNvSpPr>
            <a:spLocks noGrp="1"/>
          </p:cNvSpPr>
          <p:nvPr>
            <p:ph sz="half" idx="2"/>
          </p:nvPr>
        </p:nvSpPr>
        <p:spPr>
          <a:xfrm>
            <a:off x="3890682" y="2392364"/>
            <a:ext cx="3532281" cy="2195512"/>
          </a:xfr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Tree>
    <p:extLst>
      <p:ext uri="{BB962C8B-B14F-4D97-AF65-F5344CB8AC3E}">
        <p14:creationId xmlns:p14="http://schemas.microsoft.com/office/powerpoint/2010/main" val="668543716"/>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250825" y="1166813"/>
            <a:ext cx="5726113" cy="1101725"/>
          </a:xfrm>
        </p:spPr>
        <p:txBody>
          <a:bodyPr lIns="0" tIns="0" rIns="0" bIns="0" anchor="t" anchorCtr="0"/>
          <a:lstStyle>
            <a:lvl1pPr>
              <a:lnSpc>
                <a:spcPts val="4700"/>
              </a:lnSpc>
              <a:defRPr sz="4500" b="1">
                <a:solidFill>
                  <a:schemeClr val="tx1"/>
                </a:solidFill>
              </a:defRPr>
            </a:lvl1pPr>
          </a:lstStyle>
          <a:p>
            <a:r>
              <a:rPr lang="it-IT" dirty="0"/>
              <a:t>Fare clic per modificare lo</a:t>
            </a:r>
            <a:endParaRPr lang="en-US" dirty="0"/>
          </a:p>
        </p:txBody>
      </p:sp>
      <p:sp>
        <p:nvSpPr>
          <p:cNvPr id="3" name="Content Placeholder 2"/>
          <p:cNvSpPr>
            <a:spLocks noGrp="1"/>
          </p:cNvSpPr>
          <p:nvPr>
            <p:ph sz="half" idx="1"/>
          </p:nvPr>
        </p:nvSpPr>
        <p:spPr>
          <a:xfrm>
            <a:off x="250825" y="2392363"/>
            <a:ext cx="4357688" cy="2195511"/>
          </a:xfr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egnaposto immagine 5">
            <a:extLst>
              <a:ext uri="{FF2B5EF4-FFF2-40B4-BE49-F238E27FC236}">
                <a16:creationId xmlns:a16="http://schemas.microsoft.com/office/drawing/2014/main" id="{C7C55CBD-22BD-80BB-B90C-CBED35E16A07}"/>
              </a:ext>
            </a:extLst>
          </p:cNvPr>
          <p:cNvSpPr>
            <a:spLocks noGrp="1"/>
          </p:cNvSpPr>
          <p:nvPr>
            <p:ph type="pic" sz="quarter" idx="10"/>
          </p:nvPr>
        </p:nvSpPr>
        <p:spPr>
          <a:xfrm>
            <a:off x="5343525" y="0"/>
            <a:ext cx="3800475" cy="5143500"/>
          </a:xfrm>
        </p:spPr>
        <p:txBody>
          <a:bodyPr/>
          <a:lstStyle/>
          <a:p>
            <a:endParaRPr lang="it-IT"/>
          </a:p>
        </p:txBody>
      </p:sp>
    </p:spTree>
    <p:extLst>
      <p:ext uri="{BB962C8B-B14F-4D97-AF65-F5344CB8AC3E}">
        <p14:creationId xmlns:p14="http://schemas.microsoft.com/office/powerpoint/2010/main" val="892509113"/>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to in alto + 3 colonne testo">
    <p:spTree>
      <p:nvGrpSpPr>
        <p:cNvPr id="1" name=""/>
        <p:cNvGrpSpPr/>
        <p:nvPr/>
      </p:nvGrpSpPr>
      <p:grpSpPr>
        <a:xfrm>
          <a:off x="0" y="0"/>
          <a:ext cx="0" cy="0"/>
          <a:chOff x="0" y="0"/>
          <a:chExt cx="0" cy="0"/>
        </a:xfrm>
      </p:grpSpPr>
      <p:sp>
        <p:nvSpPr>
          <p:cNvPr id="6" name="Segnaposto immagine 5">
            <a:extLst>
              <a:ext uri="{FF2B5EF4-FFF2-40B4-BE49-F238E27FC236}">
                <a16:creationId xmlns:a16="http://schemas.microsoft.com/office/drawing/2014/main" id="{C7C55CBD-22BD-80BB-B90C-CBED35E16A07}"/>
              </a:ext>
            </a:extLst>
          </p:cNvPr>
          <p:cNvSpPr>
            <a:spLocks noGrp="1"/>
          </p:cNvSpPr>
          <p:nvPr>
            <p:ph type="pic" sz="quarter" idx="10"/>
          </p:nvPr>
        </p:nvSpPr>
        <p:spPr>
          <a:xfrm>
            <a:off x="1" y="0"/>
            <a:ext cx="9144000" cy="2139950"/>
          </a:xfrm>
        </p:spPr>
        <p:txBody>
          <a:bodyPr/>
          <a:lstStyle/>
          <a:p>
            <a:endParaRPr lang="it-IT"/>
          </a:p>
        </p:txBody>
      </p:sp>
      <p:sp>
        <p:nvSpPr>
          <p:cNvPr id="2" name="Title 1"/>
          <p:cNvSpPr>
            <a:spLocks noGrp="1"/>
          </p:cNvSpPr>
          <p:nvPr>
            <p:ph type="title"/>
          </p:nvPr>
        </p:nvSpPr>
        <p:spPr>
          <a:xfrm>
            <a:off x="250825" y="1166813"/>
            <a:ext cx="8642350" cy="973137"/>
          </a:xfrm>
        </p:spPr>
        <p:txBody>
          <a:bodyPr lIns="0" tIns="0" rIns="0" bIns="0" anchor="t" anchorCtr="0"/>
          <a:lstStyle>
            <a:lvl1pPr>
              <a:lnSpc>
                <a:spcPts val="4700"/>
              </a:lnSpc>
              <a:defRPr sz="4500" b="1">
                <a:solidFill>
                  <a:schemeClr val="tx1"/>
                </a:solidFill>
              </a:defRPr>
            </a:lvl1pPr>
          </a:lstStyle>
          <a:p>
            <a:r>
              <a:rPr lang="it-IT" dirty="0"/>
              <a:t>Fare clic per modificare lo</a:t>
            </a:r>
            <a:endParaRPr lang="en-US" dirty="0"/>
          </a:p>
        </p:txBody>
      </p:sp>
      <p:sp>
        <p:nvSpPr>
          <p:cNvPr id="8" name="Segnaposto testo 7">
            <a:extLst>
              <a:ext uri="{FF2B5EF4-FFF2-40B4-BE49-F238E27FC236}">
                <a16:creationId xmlns:a16="http://schemas.microsoft.com/office/drawing/2014/main" id="{763AC3AB-91B4-49E8-DA78-78FA98108D35}"/>
              </a:ext>
            </a:extLst>
          </p:cNvPr>
          <p:cNvSpPr>
            <a:spLocks noGrp="1"/>
          </p:cNvSpPr>
          <p:nvPr>
            <p:ph type="body" sz="quarter" idx="20"/>
          </p:nvPr>
        </p:nvSpPr>
        <p:spPr>
          <a:xfrm>
            <a:off x="719138" y="2392363"/>
            <a:ext cx="7705725" cy="2195512"/>
          </a:xfrm>
        </p:spPr>
        <p:txBody>
          <a:bodyPr lIns="0" tIns="0" rIns="0" bIns="0" numCol="3"/>
          <a:lstStyle>
            <a:lvl1pPr marL="0" indent="0" algn="l">
              <a:buFont typeface="Arial" panose="020B0604020202020204" pitchFamily="34" charset="0"/>
              <a:buNone/>
              <a:defRPr sz="1100"/>
            </a:lvl1pPr>
            <a:lvl2pPr marL="342900" indent="0" algn="l">
              <a:buFont typeface="Arial" panose="020B0604020202020204" pitchFamily="34" charset="0"/>
              <a:buNone/>
              <a:defRPr sz="1100"/>
            </a:lvl2pPr>
            <a:lvl3pPr marL="685800" indent="0" algn="l">
              <a:buFont typeface="Arial" panose="020B0604020202020204" pitchFamily="34" charset="0"/>
              <a:buNone/>
              <a:defRPr sz="1400"/>
            </a:lvl3pPr>
            <a:lvl4pPr marL="1028700" indent="0" algn="l">
              <a:buFont typeface="Arial" panose="020B0604020202020204" pitchFamily="34" charset="0"/>
              <a:buNone/>
              <a:defRPr sz="1400"/>
            </a:lvl4pPr>
            <a:lvl5pPr marL="1371600" indent="0" algn="l">
              <a:buFont typeface="Arial" panose="020B0604020202020204" pitchFamily="34" charset="0"/>
              <a:buNone/>
              <a:defRPr sz="1400"/>
            </a:lvl5pPr>
          </a:lstStyle>
          <a:p>
            <a:pPr lvl="0"/>
            <a:r>
              <a:rPr lang="it-IT" dirty="0"/>
              <a:t>Fare clic per modificare gli stili del testo dello schema</a:t>
            </a:r>
          </a:p>
        </p:txBody>
      </p:sp>
    </p:spTree>
    <p:extLst>
      <p:ext uri="{BB962C8B-B14F-4D97-AF65-F5344CB8AC3E}">
        <p14:creationId xmlns:p14="http://schemas.microsoft.com/office/powerpoint/2010/main" val="264514580"/>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688075"/>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olo titolo">
    <p:spTree>
      <p:nvGrpSpPr>
        <p:cNvPr id="1" name=""/>
        <p:cNvGrpSpPr/>
        <p:nvPr/>
      </p:nvGrpSpPr>
      <p:grpSpPr>
        <a:xfrm>
          <a:off x="0" y="0"/>
          <a:ext cx="0" cy="0"/>
          <a:chOff x="0" y="0"/>
          <a:chExt cx="0" cy="0"/>
        </a:xfrm>
      </p:grpSpPr>
      <p:sp>
        <p:nvSpPr>
          <p:cNvPr id="7" name="Segnaposto immagine 6">
            <a:extLst>
              <a:ext uri="{FF2B5EF4-FFF2-40B4-BE49-F238E27FC236}">
                <a16:creationId xmlns:a16="http://schemas.microsoft.com/office/drawing/2014/main" id="{A39F28F3-FD7C-B812-D0B7-8A73DEB1FCB2}"/>
              </a:ext>
            </a:extLst>
          </p:cNvPr>
          <p:cNvSpPr>
            <a:spLocks noGrp="1"/>
          </p:cNvSpPr>
          <p:nvPr>
            <p:ph type="pic" sz="quarter" idx="10"/>
          </p:nvPr>
        </p:nvSpPr>
        <p:spPr>
          <a:xfrm>
            <a:off x="0" y="0"/>
            <a:ext cx="9144000" cy="5143500"/>
          </a:xfrm>
          <a:solidFill>
            <a:srgbClr val="1D71B8">
              <a:alpha val="15000"/>
            </a:srgbClr>
          </a:solidFill>
        </p:spPr>
        <p:txBody>
          <a:bodyPr/>
          <a:lstStyle/>
          <a:p>
            <a:endParaRPr lang="it-IT" dirty="0"/>
          </a:p>
        </p:txBody>
      </p:sp>
      <p:sp>
        <p:nvSpPr>
          <p:cNvPr id="2" name="Title 1"/>
          <p:cNvSpPr>
            <a:spLocks noGrp="1"/>
          </p:cNvSpPr>
          <p:nvPr>
            <p:ph type="title"/>
          </p:nvPr>
        </p:nvSpPr>
        <p:spPr>
          <a:xfrm>
            <a:off x="250825" y="1166813"/>
            <a:ext cx="3960813" cy="3421062"/>
          </a:xfrm>
        </p:spPr>
        <p:txBody>
          <a:bodyPr lIns="0" tIns="0" rIns="0" bIns="0" anchor="t" anchorCtr="0"/>
          <a:lstStyle>
            <a:lvl1pPr>
              <a:defRPr sz="2000"/>
            </a:lvl1pPr>
          </a:lstStyle>
          <a:p>
            <a:r>
              <a:rPr lang="it-IT" dirty="0"/>
              <a:t>Fare clic per modificare lo stile del titolo dello schema</a:t>
            </a:r>
            <a:endParaRPr lang="en-US" dirty="0"/>
          </a:p>
        </p:txBody>
      </p:sp>
    </p:spTree>
    <p:extLst>
      <p:ext uri="{BB962C8B-B14F-4D97-AF65-F5344CB8AC3E}">
        <p14:creationId xmlns:p14="http://schemas.microsoft.com/office/powerpoint/2010/main" val="2802451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image" Target="../media/image5.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mt="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0825" y="1166813"/>
            <a:ext cx="8642350" cy="973137"/>
          </a:xfrm>
          <a:prstGeom prst="rect">
            <a:avLst/>
          </a:prstGeom>
        </p:spPr>
        <p:txBody>
          <a:bodyPr vert="horz" lIns="91440" tIns="45720" rIns="91440" bIns="45720" rtlCol="0" anchor="ctr">
            <a:noAutofit/>
          </a:bodyPr>
          <a:lstStyle/>
          <a:p>
            <a:r>
              <a:rPr lang="it-IT" dirty="0"/>
              <a:t>Fare clic per modificare lo stile del titolo dello schema</a:t>
            </a:r>
            <a:endParaRPr lang="en-US" dirty="0"/>
          </a:p>
        </p:txBody>
      </p:sp>
      <p:sp>
        <p:nvSpPr>
          <p:cNvPr id="3" name="Text Placeholder 2"/>
          <p:cNvSpPr>
            <a:spLocks noGrp="1"/>
          </p:cNvSpPr>
          <p:nvPr>
            <p:ph type="body" idx="1"/>
          </p:nvPr>
        </p:nvSpPr>
        <p:spPr>
          <a:xfrm>
            <a:off x="250825" y="2392364"/>
            <a:ext cx="8642350" cy="2195512"/>
          </a:xfrm>
          <a:prstGeom prst="rect">
            <a:avLst/>
          </a:prstGeom>
        </p:spPr>
        <p:txBody>
          <a:bodyPr vert="horz" lIns="91440" tIns="45720" rIns="91440" bIns="45720" rtlCol="0">
            <a:no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pic>
        <p:nvPicPr>
          <p:cNvPr id="12" name="Immagine 11">
            <a:extLst>
              <a:ext uri="{FF2B5EF4-FFF2-40B4-BE49-F238E27FC236}">
                <a16:creationId xmlns:a16="http://schemas.microsoft.com/office/drawing/2014/main" id="{82117792-2883-2FFA-E9B8-ADDDF7585FBF}"/>
              </a:ext>
            </a:extLst>
          </p:cNvPr>
          <p:cNvPicPr>
            <a:picLocks noChangeAspect="1"/>
          </p:cNvPicPr>
          <p:nvPr userDrawn="1"/>
        </p:nvPicPr>
        <p:blipFill>
          <a:blip r:embed="rId13"/>
          <a:stretch>
            <a:fillRect/>
          </a:stretch>
        </p:blipFill>
        <p:spPr>
          <a:xfrm>
            <a:off x="250825" y="243614"/>
            <a:ext cx="1060323" cy="588236"/>
          </a:xfrm>
          <a:prstGeom prst="rect">
            <a:avLst/>
          </a:prstGeom>
        </p:spPr>
      </p:pic>
      <p:grpSp>
        <p:nvGrpSpPr>
          <p:cNvPr id="18" name="Gruppo 17">
            <a:extLst>
              <a:ext uri="{FF2B5EF4-FFF2-40B4-BE49-F238E27FC236}">
                <a16:creationId xmlns:a16="http://schemas.microsoft.com/office/drawing/2014/main" id="{1C059A17-1475-2C1B-2FFC-14CD1CD7459C}"/>
              </a:ext>
            </a:extLst>
          </p:cNvPr>
          <p:cNvGrpSpPr/>
          <p:nvPr userDrawn="1"/>
        </p:nvGrpSpPr>
        <p:grpSpPr>
          <a:xfrm>
            <a:off x="6872317" y="4650906"/>
            <a:ext cx="2055759" cy="530952"/>
            <a:chOff x="6872317" y="4650906"/>
            <a:chExt cx="2055759" cy="530952"/>
          </a:xfrm>
        </p:grpSpPr>
        <p:pic>
          <p:nvPicPr>
            <p:cNvPr id="6" name="Immagine 5">
              <a:extLst>
                <a:ext uri="{FF2B5EF4-FFF2-40B4-BE49-F238E27FC236}">
                  <a16:creationId xmlns:a16="http://schemas.microsoft.com/office/drawing/2014/main" id="{CCF301EB-9C92-A6B4-2A4A-F1C081D07DDE}"/>
                </a:ext>
              </a:extLst>
            </p:cNvPr>
            <p:cNvPicPr>
              <a:picLocks noChangeAspect="1"/>
            </p:cNvPicPr>
            <p:nvPr userDrawn="1"/>
          </p:nvPicPr>
          <p:blipFill>
            <a:blip r:embed="rId14"/>
            <a:srcRect/>
            <a:stretch/>
          </p:blipFill>
          <p:spPr>
            <a:xfrm>
              <a:off x="8397124" y="4650906"/>
              <a:ext cx="530952" cy="530952"/>
            </a:xfrm>
            <a:prstGeom prst="rect">
              <a:avLst/>
            </a:prstGeom>
          </p:spPr>
        </p:pic>
        <p:sp>
          <p:nvSpPr>
            <p:cNvPr id="7" name="Text Placeholder 3">
              <a:extLst>
                <a:ext uri="{FF2B5EF4-FFF2-40B4-BE49-F238E27FC236}">
                  <a16:creationId xmlns:a16="http://schemas.microsoft.com/office/drawing/2014/main" id="{29C50DCD-E480-C68B-4159-CA02D766BF8F}"/>
                </a:ext>
              </a:extLst>
            </p:cNvPr>
            <p:cNvSpPr txBox="1">
              <a:spLocks/>
            </p:cNvSpPr>
            <p:nvPr userDrawn="1"/>
          </p:nvSpPr>
          <p:spPr>
            <a:xfrm>
              <a:off x="6872317" y="4728614"/>
              <a:ext cx="1559540" cy="201461"/>
            </a:xfrm>
            <a:prstGeom prst="rect">
              <a:avLst/>
            </a:prstGeom>
          </p:spPr>
          <p:txBody>
            <a:bodyPr/>
            <a:lstStyle>
              <a:lvl1pPr marL="0" indent="0" algn="r"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a:t>CONFERENCE ORGANIZERS</a:t>
              </a:r>
              <a:endParaRPr lang="it-IT" dirty="0"/>
            </a:p>
          </p:txBody>
        </p:sp>
      </p:grpSp>
      <p:grpSp>
        <p:nvGrpSpPr>
          <p:cNvPr id="17" name="Gruppo 16">
            <a:extLst>
              <a:ext uri="{FF2B5EF4-FFF2-40B4-BE49-F238E27FC236}">
                <a16:creationId xmlns:a16="http://schemas.microsoft.com/office/drawing/2014/main" id="{BEF16EAC-A3F7-F820-9B86-08CC1F6B3CE1}"/>
              </a:ext>
            </a:extLst>
          </p:cNvPr>
          <p:cNvGrpSpPr/>
          <p:nvPr userDrawn="1"/>
        </p:nvGrpSpPr>
        <p:grpSpPr>
          <a:xfrm>
            <a:off x="160207" y="4687200"/>
            <a:ext cx="2857803" cy="375011"/>
            <a:chOff x="160207" y="4702709"/>
            <a:chExt cx="2857803" cy="375011"/>
          </a:xfrm>
        </p:grpSpPr>
        <p:sp>
          <p:nvSpPr>
            <p:cNvPr id="8" name="Text Placeholder 3">
              <a:extLst>
                <a:ext uri="{FF2B5EF4-FFF2-40B4-BE49-F238E27FC236}">
                  <a16:creationId xmlns:a16="http://schemas.microsoft.com/office/drawing/2014/main" id="{7162E242-C8D3-7964-A88C-3D57D5C0C795}"/>
                </a:ext>
              </a:extLst>
            </p:cNvPr>
            <p:cNvSpPr txBox="1">
              <a:spLocks/>
            </p:cNvSpPr>
            <p:nvPr userDrawn="1"/>
          </p:nvSpPr>
          <p:spPr>
            <a:xfrm>
              <a:off x="160207" y="4745909"/>
              <a:ext cx="1429696" cy="201461"/>
            </a:xfrm>
            <a:prstGeom prst="rect">
              <a:avLst/>
            </a:prstGeom>
          </p:spPr>
          <p:txBody>
            <a:bodyPr/>
            <a:lstStyle>
              <a:lvl1pPr marL="0" indent="0" algn="l"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t>ORGANIZERS</a:t>
              </a:r>
            </a:p>
          </p:txBody>
        </p:sp>
        <p:pic>
          <p:nvPicPr>
            <p:cNvPr id="9" name="Immagine 8">
              <a:extLst>
                <a:ext uri="{FF2B5EF4-FFF2-40B4-BE49-F238E27FC236}">
                  <a16:creationId xmlns:a16="http://schemas.microsoft.com/office/drawing/2014/main" id="{055698CF-98FE-F4CC-921A-0D0ABE57CCB2}"/>
                </a:ext>
              </a:extLst>
            </p:cNvPr>
            <p:cNvPicPr>
              <a:picLocks noChangeAspect="1"/>
            </p:cNvPicPr>
            <p:nvPr userDrawn="1"/>
          </p:nvPicPr>
          <p:blipFill>
            <a:blip r:embed="rId15"/>
            <a:srcRect/>
            <a:stretch/>
          </p:blipFill>
          <p:spPr>
            <a:xfrm>
              <a:off x="1018800" y="4702709"/>
              <a:ext cx="1015200" cy="375011"/>
            </a:xfrm>
            <a:prstGeom prst="rect">
              <a:avLst/>
            </a:prstGeom>
          </p:spPr>
        </p:pic>
        <p:pic>
          <p:nvPicPr>
            <p:cNvPr id="10" name="Immagine 9">
              <a:extLst>
                <a:ext uri="{FF2B5EF4-FFF2-40B4-BE49-F238E27FC236}">
                  <a16:creationId xmlns:a16="http://schemas.microsoft.com/office/drawing/2014/main" id="{C771EA30-CB2F-CBDE-0581-EA1E86A4F809}"/>
                </a:ext>
              </a:extLst>
            </p:cNvPr>
            <p:cNvPicPr>
              <a:picLocks noChangeAspect="1"/>
            </p:cNvPicPr>
            <p:nvPr userDrawn="1"/>
          </p:nvPicPr>
          <p:blipFill>
            <a:blip r:embed="rId16"/>
            <a:stretch>
              <a:fillRect/>
            </a:stretch>
          </p:blipFill>
          <p:spPr>
            <a:xfrm>
              <a:off x="2091600" y="4702709"/>
              <a:ext cx="926410" cy="367255"/>
            </a:xfrm>
            <a:prstGeom prst="rect">
              <a:avLst/>
            </a:prstGeom>
          </p:spPr>
        </p:pic>
      </p:grpSp>
      <p:cxnSp>
        <p:nvCxnSpPr>
          <p:cNvPr id="13" name="Connettore 1 12">
            <a:extLst>
              <a:ext uri="{FF2B5EF4-FFF2-40B4-BE49-F238E27FC236}">
                <a16:creationId xmlns:a16="http://schemas.microsoft.com/office/drawing/2014/main" id="{F22FD1F9-807C-C0B9-7E15-7E27305A0CE5}"/>
              </a:ext>
            </a:extLst>
          </p:cNvPr>
          <p:cNvCxnSpPr>
            <a:cxnSpLocks/>
          </p:cNvCxnSpPr>
          <p:nvPr userDrawn="1"/>
        </p:nvCxnSpPr>
        <p:spPr>
          <a:xfrm>
            <a:off x="250825" y="4659313"/>
            <a:ext cx="8642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9198067"/>
      </p:ext>
    </p:extLst>
  </p:cSld>
  <p:clrMap bg1="lt1" tx1="dk1" bg2="lt2" tx2="dk2" accent1="accent1" accent2="accent2" accent3="accent3" accent4="accent4" accent5="accent5" accent6="accent6" hlink="hlink" folHlink="folHlink"/>
  <p:sldLayoutIdLst>
    <p:sldLayoutId id="2147483679" r:id="rId1"/>
    <p:sldLayoutId id="2147483678" r:id="rId2"/>
    <p:sldLayoutId id="2147483680" r:id="rId3"/>
    <p:sldLayoutId id="2147483701" r:id="rId4"/>
    <p:sldLayoutId id="2147483681" r:id="rId5"/>
    <p:sldLayoutId id="2147483699" r:id="rId6"/>
    <p:sldLayoutId id="2147483700" r:id="rId7"/>
    <p:sldLayoutId id="2147483684" r:id="rId8"/>
    <p:sldLayoutId id="2147483683" r:id="rId9"/>
    <p:sldLayoutId id="2147483698" r:id="rId10"/>
  </p:sldLayoutIdLst>
  <p:hf hdr="0"/>
  <p:txStyles>
    <p:titleStyle>
      <a:lvl1pPr algn="l" defTabSz="685800" rtl="0" eaLnBrk="1" latinLnBrk="0" hangingPunct="1">
        <a:lnSpc>
          <a:spcPct val="90000"/>
        </a:lnSpc>
        <a:spcBef>
          <a:spcPct val="0"/>
        </a:spcBef>
        <a:buNone/>
        <a:defRPr sz="3300" b="1" i="0" kern="1200">
          <a:solidFill>
            <a:schemeClr val="tx1"/>
          </a:solidFill>
          <a:latin typeface="Arial" panose="020B0604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7" userDrawn="1">
          <p15:clr>
            <a:srgbClr val="F26B43"/>
          </p15:clr>
        </p15:guide>
        <p15:guide id="3" pos="158" userDrawn="1">
          <p15:clr>
            <a:srgbClr val="F26B43"/>
          </p15:clr>
        </p15:guide>
        <p15:guide id="4" pos="5602" userDrawn="1">
          <p15:clr>
            <a:srgbClr val="F26B43"/>
          </p15:clr>
        </p15:guide>
        <p15:guide id="5" orient="horz" pos="146" userDrawn="1">
          <p15:clr>
            <a:srgbClr val="F26B43"/>
          </p15:clr>
        </p15:guide>
        <p15:guide id="6" orient="horz" pos="3094" userDrawn="1">
          <p15:clr>
            <a:srgbClr val="F26B43"/>
          </p15:clr>
        </p15:guide>
        <p15:guide id="7" pos="2653" userDrawn="1">
          <p15:clr>
            <a:srgbClr val="F26B43"/>
          </p15:clr>
        </p15:guide>
        <p15:guide id="8" orient="horz" pos="1348" userDrawn="1">
          <p15:clr>
            <a:srgbClr val="F26B43"/>
          </p15:clr>
        </p15:guide>
        <p15:guide id="9" pos="3765" userDrawn="1">
          <p15:clr>
            <a:srgbClr val="F26B43"/>
          </p15:clr>
        </p15:guide>
        <p15:guide id="10" orient="horz" pos="531" userDrawn="1">
          <p15:clr>
            <a:srgbClr val="F26B43"/>
          </p15:clr>
        </p15:guide>
        <p15:guide id="12" pos="2903" userDrawn="1">
          <p15:clr>
            <a:srgbClr val="F26B43"/>
          </p15:clr>
        </p15:guide>
        <p15:guide id="13" orient="horz" pos="735" userDrawn="1">
          <p15:clr>
            <a:srgbClr val="F26B43"/>
          </p15:clr>
        </p15:guide>
        <p15:guide id="16" orient="horz" pos="2890" userDrawn="1">
          <p15:clr>
            <a:srgbClr val="F26B43"/>
          </p15:clr>
        </p15:guide>
        <p15:guide id="17" orient="horz" pos="2935" userDrawn="1">
          <p15:clr>
            <a:srgbClr val="F26B43"/>
          </p15:clr>
        </p15:guide>
        <p15:guide id="18" pos="453" userDrawn="1">
          <p15:clr>
            <a:srgbClr val="F26B43"/>
          </p15:clr>
        </p15:guide>
        <p15:guide id="19" pos="5307" userDrawn="1">
          <p15:clr>
            <a:srgbClr val="F26B43"/>
          </p15:clr>
        </p15:guide>
        <p15:guide id="20" orient="horz" pos="100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tif"/><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43.pn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47.tif"/><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13.emf"/><Relationship Id="rId2" Type="http://schemas.openxmlformats.org/officeDocument/2006/relationships/image" Target="../media/image53.jpg"/><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mailto:info@industrialvalvesummit.com" TargetMode="External"/><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hyperlink" Target="https://www.valvecampus.com/" TargetMode="External"/><Relationship Id="rId5" Type="http://schemas.openxmlformats.org/officeDocument/2006/relationships/hyperlink" Target="mailto:segreteria@valvecampus.com" TargetMode="External"/><Relationship Id="rId4" Type="http://schemas.openxmlformats.org/officeDocument/2006/relationships/hyperlink" Target="https://industrialvalvesummit.com/"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0F174D2F-A0F4-79C8-E119-E565BE5E0169}"/>
              </a:ext>
            </a:extLst>
          </p:cNvPr>
          <p:cNvSpPr>
            <a:spLocks noGrp="1"/>
          </p:cNvSpPr>
          <p:nvPr>
            <p:ph type="body" sz="quarter" idx="10"/>
          </p:nvPr>
        </p:nvSpPr>
        <p:spPr>
          <a:xfrm>
            <a:off x="4572000" y="1746307"/>
            <a:ext cx="4324350" cy="1903920"/>
          </a:xfrm>
        </p:spPr>
        <p:txBody>
          <a:bodyPr/>
          <a:lstStyle/>
          <a:p>
            <a:pPr>
              <a:lnSpc>
                <a:spcPct val="100000"/>
              </a:lnSpc>
            </a:pPr>
            <a:r>
              <a:rPr lang="it-IT" sz="3200" spc="0" dirty="0"/>
              <a:t>Alternative rules for valve design in hydrogen application</a:t>
            </a:r>
          </a:p>
        </p:txBody>
      </p:sp>
      <p:sp>
        <p:nvSpPr>
          <p:cNvPr id="5" name="Segnaposto testo 6">
            <a:extLst>
              <a:ext uri="{FF2B5EF4-FFF2-40B4-BE49-F238E27FC236}">
                <a16:creationId xmlns:a16="http://schemas.microsoft.com/office/drawing/2014/main" id="{16C57FAC-F0BC-6134-A643-67B193141234}"/>
              </a:ext>
            </a:extLst>
          </p:cNvPr>
          <p:cNvSpPr>
            <a:spLocks noGrp="1"/>
          </p:cNvSpPr>
          <p:nvPr>
            <p:ph type="body" sz="half" idx="2"/>
          </p:nvPr>
        </p:nvSpPr>
        <p:spPr>
          <a:xfrm>
            <a:off x="162170" y="4192238"/>
            <a:ext cx="1242560" cy="275259"/>
          </a:xfrm>
        </p:spPr>
        <p:txBody>
          <a:bodyPr/>
          <a:lstStyle/>
          <a:p>
            <a:pPr lvl="0"/>
            <a:r>
              <a:rPr lang="it-IT" dirty="0"/>
              <a:t>CONFERENCE </a:t>
            </a:r>
          </a:p>
          <a:p>
            <a:pPr lvl="0"/>
            <a:r>
              <a:rPr lang="it-IT" dirty="0"/>
              <a:t>ORGANIZERS</a:t>
            </a:r>
          </a:p>
        </p:txBody>
      </p:sp>
    </p:spTree>
    <p:extLst>
      <p:ext uri="{BB962C8B-B14F-4D97-AF65-F5344CB8AC3E}">
        <p14:creationId xmlns:p14="http://schemas.microsoft.com/office/powerpoint/2010/main" val="2849688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50D58CCC-E7BF-41AE-0A9A-ACCDF5377D66}"/>
              </a:ext>
            </a:extLst>
          </p:cNvPr>
          <p:cNvSpPr txBox="1">
            <a:spLocks/>
          </p:cNvSpPr>
          <p:nvPr/>
        </p:nvSpPr>
        <p:spPr>
          <a:xfrm>
            <a:off x="140711" y="800233"/>
            <a:ext cx="6005343" cy="3430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kern="0" dirty="0">
                <a:latin typeface="Arial" panose="020B0604020202020204" pitchFamily="34" charset="0"/>
                <a:cs typeface="Times New Roman" panose="02020603050405020304" pitchFamily="18" charset="0"/>
              </a:rPr>
              <a:t>Example 1: API6A 10K ball valve</a:t>
            </a:r>
            <a:endParaRPr lang="en-GB" sz="2800" dirty="0"/>
          </a:p>
        </p:txBody>
      </p:sp>
      <p:sp>
        <p:nvSpPr>
          <p:cNvPr id="10" name="Titolo 1">
            <a:extLst>
              <a:ext uri="{FF2B5EF4-FFF2-40B4-BE49-F238E27FC236}">
                <a16:creationId xmlns:a16="http://schemas.microsoft.com/office/drawing/2014/main" id="{C5F8C867-8D6D-675A-5543-026416D7741C}"/>
              </a:ext>
            </a:extLst>
          </p:cNvPr>
          <p:cNvSpPr txBox="1">
            <a:spLocks/>
          </p:cNvSpPr>
          <p:nvPr/>
        </p:nvSpPr>
        <p:spPr>
          <a:xfrm>
            <a:off x="140711" y="1187622"/>
            <a:ext cx="8559800" cy="3430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400" b="1" kern="0" dirty="0">
                <a:solidFill>
                  <a:srgbClr val="0070C0"/>
                </a:solidFill>
                <a:latin typeface="Arial" panose="020B0604020202020204" pitchFamily="34" charset="0"/>
                <a:cs typeface="Times New Roman" panose="02020603050405020304" pitchFamily="18" charset="0"/>
              </a:rPr>
              <a:t>Design assessment according to API 579</a:t>
            </a:r>
            <a:endParaRPr lang="en-GB" sz="1400" dirty="0">
              <a:solidFill>
                <a:srgbClr val="0070C0"/>
              </a:solidFill>
            </a:endParaRPr>
          </a:p>
        </p:txBody>
      </p:sp>
      <mc:AlternateContent xmlns:mc="http://schemas.openxmlformats.org/markup-compatibility/2006" xmlns:a14="http://schemas.microsoft.com/office/drawing/2010/main">
        <mc:Choice Requires="a14">
          <p:sp>
            <p:nvSpPr>
              <p:cNvPr id="8" name="Segnaposto contenuto 2">
                <a:extLst>
                  <a:ext uri="{FF2B5EF4-FFF2-40B4-BE49-F238E27FC236}">
                    <a16:creationId xmlns:a16="http://schemas.microsoft.com/office/drawing/2014/main" id="{D6028647-D69C-036D-0323-E123E1DA674A}"/>
                  </a:ext>
                </a:extLst>
              </p:cNvPr>
              <p:cNvSpPr>
                <a:spLocks noGrp="1"/>
              </p:cNvSpPr>
              <p:nvPr>
                <p:ph idx="1"/>
              </p:nvPr>
            </p:nvSpPr>
            <p:spPr>
              <a:xfrm>
                <a:off x="254102" y="1503053"/>
                <a:ext cx="4470729" cy="1185412"/>
              </a:xfrm>
            </p:spPr>
            <p:txBody>
              <a:bodyPr>
                <a:normAutofit/>
              </a:bodyPr>
              <a:lstStyle/>
              <a:p>
                <a14:m>
                  <m:oMath xmlns:m="http://schemas.openxmlformats.org/officeDocument/2006/math">
                    <m:sSub>
                      <m:sSubPr>
                        <m:ctrlPr>
                          <a:rPr lang="en-GB" sz="1200" i="1" smtClean="0">
                            <a:latin typeface="Cambria Math" panose="02040503050406030204" pitchFamily="18" charset="0"/>
                            <a:cs typeface="Arial" panose="020B0604020202020204" pitchFamily="34" charset="0"/>
                          </a:rPr>
                        </m:ctrlPr>
                      </m:sSubPr>
                      <m:e>
                        <m:r>
                          <a:rPr lang="en-GB" sz="1200" b="0" i="1" smtClean="0">
                            <a:latin typeface="Cambria Math" panose="02040503050406030204" pitchFamily="18" charset="0"/>
                            <a:cs typeface="Arial" panose="020B0604020202020204" pitchFamily="34" charset="0"/>
                          </a:rPr>
                          <m:t>𝐾</m:t>
                        </m:r>
                      </m:e>
                      <m:sub>
                        <m:r>
                          <a:rPr lang="en-GB" sz="1200" b="0" i="1" smtClean="0">
                            <a:latin typeface="Cambria Math" panose="02040503050406030204" pitchFamily="18" charset="0"/>
                            <a:cs typeface="Arial" panose="020B0604020202020204" pitchFamily="34" charset="0"/>
                          </a:rPr>
                          <m:t>𝑗</m:t>
                        </m:r>
                      </m:sub>
                    </m:sSub>
                    <m:r>
                      <a:rPr lang="en-GB" sz="1200" i="1" smtClean="0">
                        <a:latin typeface="Cambria Math" panose="02040503050406030204" pitchFamily="18" charset="0"/>
                        <a:cs typeface="Arial" panose="020B0604020202020204" pitchFamily="34" charset="0"/>
                      </a:rPr>
                      <m:t> </m:t>
                    </m:r>
                  </m:oMath>
                </a14:m>
                <a:r>
                  <a:rPr lang="en-GB" sz="1200" dirty="0">
                    <a:latin typeface="Arial "/>
                    <a:cs typeface="Arial" panose="020B0604020202020204" pitchFamily="34" charset="0"/>
                  </a:rPr>
                  <a:t>material =  82 </a:t>
                </a:r>
                <a14:m>
                  <m:oMath xmlns:m="http://schemas.openxmlformats.org/officeDocument/2006/math">
                    <m:r>
                      <m:rPr>
                        <m:sty m:val="p"/>
                      </m:rPr>
                      <a:rPr lang="en-GB" sz="1200" b="0" i="0" smtClean="0">
                        <a:latin typeface="Cambria Math" panose="02040503050406030204" pitchFamily="18" charset="0"/>
                      </a:rPr>
                      <m:t>MPa</m:t>
                    </m:r>
                    <m:rad>
                      <m:radPr>
                        <m:degHide m:val="on"/>
                        <m:ctrlPr>
                          <a:rPr lang="en-GB" sz="1200" i="1" smtClean="0">
                            <a:latin typeface="Cambria Math" panose="02040503050406030204" pitchFamily="18" charset="0"/>
                          </a:rPr>
                        </m:ctrlPr>
                      </m:radPr>
                      <m:deg/>
                      <m:e>
                        <m:r>
                          <a:rPr lang="en-GB" sz="1200" b="0" i="1" smtClean="0">
                            <a:latin typeface="Cambria Math" panose="02040503050406030204" pitchFamily="18" charset="0"/>
                          </a:rPr>
                          <m:t>𝑚</m:t>
                        </m:r>
                      </m:e>
                    </m:rad>
                  </m:oMath>
                </a14:m>
                <a:r>
                  <a:rPr lang="en-GB" sz="1200" dirty="0">
                    <a:latin typeface="Arial "/>
                    <a:cs typeface="Arial" panose="020B0604020202020204" pitchFamily="34" charset="0"/>
                  </a:rPr>
                  <a:t> in H2 environment (Ref: </a:t>
                </a:r>
                <a:r>
                  <a:rPr lang="en-GB" sz="1200" i="1" dirty="0">
                    <a:latin typeface="Arial "/>
                    <a:cs typeface="Arial" panose="020B0604020202020204" pitchFamily="34" charset="0"/>
                  </a:rPr>
                  <a:t>Sandia national laboratorie</a:t>
                </a:r>
                <a:r>
                  <a:rPr lang="en-GB" sz="1200" dirty="0">
                    <a:latin typeface="Arial "/>
                    <a:cs typeface="Arial" panose="020B0604020202020204" pitchFamily="34" charset="0"/>
                  </a:rPr>
                  <a:t>s)</a:t>
                </a:r>
              </a:p>
              <a:p>
                <a:r>
                  <a:rPr lang="en-GB" sz="1200" dirty="0">
                    <a:latin typeface="Arial "/>
                    <a:cs typeface="Arial" panose="020B0604020202020204" pitchFamily="34" charset="0"/>
                  </a:rPr>
                  <a:t>Engineering ultimate tensile stress = 620 </a:t>
                </a:r>
                <a:r>
                  <a:rPr lang="en-GB" sz="1200" dirty="0" err="1">
                    <a:latin typeface="Arial "/>
                    <a:cs typeface="Arial" panose="020B0604020202020204" pitchFamily="34" charset="0"/>
                  </a:rPr>
                  <a:t>Mpa</a:t>
                </a:r>
                <a:r>
                  <a:rPr lang="en-GB" sz="1200" dirty="0">
                    <a:latin typeface="Arial "/>
                    <a:cs typeface="Arial" panose="020B0604020202020204" pitchFamily="34" charset="0"/>
                  </a:rPr>
                  <a:t> in H2 environment</a:t>
                </a:r>
              </a:p>
              <a:p>
                <a:r>
                  <a:rPr lang="en-GB" sz="1200" dirty="0">
                    <a:latin typeface="Arial "/>
                    <a:cs typeface="Arial" panose="020B0604020202020204" pitchFamily="34" charset="0"/>
                  </a:rPr>
                  <a:t>Material </a:t>
                </a:r>
                <a:r>
                  <a:rPr lang="en-GB" sz="1200" dirty="0" err="1">
                    <a:latin typeface="Arial "/>
                    <a:cs typeface="Arial" panose="020B0604020202020204" pitchFamily="34" charset="0"/>
                  </a:rPr>
                  <a:t>behavior</a:t>
                </a:r>
                <a:r>
                  <a:rPr lang="en-GB" sz="1200" dirty="0">
                    <a:latin typeface="Arial "/>
                    <a:cs typeface="Arial" panose="020B0604020202020204" pitchFamily="34" charset="0"/>
                  </a:rPr>
                  <a:t>: true stress/strain</a:t>
                </a:r>
              </a:p>
              <a:p>
                <a:pPr marL="0" indent="0">
                  <a:buNone/>
                </a:pPr>
                <a:endParaRPr lang="en-GB" dirty="0"/>
              </a:p>
            </p:txBody>
          </p:sp>
        </mc:Choice>
        <mc:Fallback xmlns="">
          <p:sp>
            <p:nvSpPr>
              <p:cNvPr id="8" name="Segnaposto contenuto 2">
                <a:extLst>
                  <a:ext uri="{FF2B5EF4-FFF2-40B4-BE49-F238E27FC236}">
                    <a16:creationId xmlns:a16="http://schemas.microsoft.com/office/drawing/2014/main" id="{D6028647-D69C-036D-0323-E123E1DA674A}"/>
                  </a:ext>
                </a:extLst>
              </p:cNvPr>
              <p:cNvSpPr>
                <a:spLocks noGrp="1" noRot="1" noChangeAspect="1" noMove="1" noResize="1" noEditPoints="1" noAdjustHandles="1" noChangeArrowheads="1" noChangeShapeType="1" noTextEdit="1"/>
              </p:cNvSpPr>
              <p:nvPr>
                <p:ph idx="1"/>
              </p:nvPr>
            </p:nvSpPr>
            <p:spPr>
              <a:xfrm>
                <a:off x="254102" y="1503053"/>
                <a:ext cx="4470729" cy="1185412"/>
              </a:xfrm>
              <a:blipFill>
                <a:blip r:embed="rId3"/>
                <a:stretch>
                  <a:fillRect l="-2046" t="-5670"/>
                </a:stretch>
              </a:blipFill>
            </p:spPr>
            <p:txBody>
              <a:bodyPr/>
              <a:lstStyle/>
              <a:p>
                <a:r>
                  <a:rPr lang="en-GB">
                    <a:noFill/>
                  </a:rPr>
                  <a:t> </a:t>
                </a:r>
              </a:p>
            </p:txBody>
          </p:sp>
        </mc:Fallback>
      </mc:AlternateContent>
      <p:pic>
        <p:nvPicPr>
          <p:cNvPr id="9" name="Immagine 8">
            <a:extLst>
              <a:ext uri="{FF2B5EF4-FFF2-40B4-BE49-F238E27FC236}">
                <a16:creationId xmlns:a16="http://schemas.microsoft.com/office/drawing/2014/main" id="{C18EB60A-BD0D-5511-EF49-5E2FA1E98F1B}"/>
              </a:ext>
            </a:extLst>
          </p:cNvPr>
          <p:cNvPicPr>
            <a:picLocks noChangeAspect="1"/>
          </p:cNvPicPr>
          <p:nvPr/>
        </p:nvPicPr>
        <p:blipFill>
          <a:blip r:embed="rId4"/>
          <a:stretch>
            <a:fillRect/>
          </a:stretch>
        </p:blipFill>
        <p:spPr>
          <a:xfrm>
            <a:off x="254102" y="2812543"/>
            <a:ext cx="4404361" cy="760860"/>
          </a:xfrm>
          <a:prstGeom prst="rect">
            <a:avLst/>
          </a:prstGeom>
        </p:spPr>
      </p:pic>
      <p:pic>
        <p:nvPicPr>
          <p:cNvPr id="11" name="Immagine 10">
            <a:extLst>
              <a:ext uri="{FF2B5EF4-FFF2-40B4-BE49-F238E27FC236}">
                <a16:creationId xmlns:a16="http://schemas.microsoft.com/office/drawing/2014/main" id="{238B3513-DA16-609C-38F4-A2E5AC0B9CC2}"/>
              </a:ext>
            </a:extLst>
          </p:cNvPr>
          <p:cNvPicPr>
            <a:picLocks noChangeAspect="1"/>
          </p:cNvPicPr>
          <p:nvPr/>
        </p:nvPicPr>
        <p:blipFill rotWithShape="1">
          <a:blip r:embed="rId5"/>
          <a:srcRect l="1894" r="3219"/>
          <a:stretch/>
        </p:blipFill>
        <p:spPr>
          <a:xfrm>
            <a:off x="5175275" y="3573403"/>
            <a:ext cx="3649422" cy="827041"/>
          </a:xfrm>
          <a:prstGeom prst="rect">
            <a:avLst/>
          </a:prstGeom>
        </p:spPr>
      </p:pic>
      <p:pic>
        <p:nvPicPr>
          <p:cNvPr id="12" name="Immagine 11">
            <a:extLst>
              <a:ext uri="{FF2B5EF4-FFF2-40B4-BE49-F238E27FC236}">
                <a16:creationId xmlns:a16="http://schemas.microsoft.com/office/drawing/2014/main" id="{CE4E8425-E04C-3FF2-5926-7E86068B87E8}"/>
              </a:ext>
            </a:extLst>
          </p:cNvPr>
          <p:cNvPicPr>
            <a:picLocks noChangeAspect="1"/>
          </p:cNvPicPr>
          <p:nvPr/>
        </p:nvPicPr>
        <p:blipFill>
          <a:blip r:embed="rId6"/>
          <a:stretch>
            <a:fillRect/>
          </a:stretch>
        </p:blipFill>
        <p:spPr>
          <a:xfrm>
            <a:off x="5748574" y="1390041"/>
            <a:ext cx="2549976" cy="1642184"/>
          </a:xfrm>
          <a:prstGeom prst="rect">
            <a:avLst/>
          </a:prstGeom>
        </p:spPr>
      </p:pic>
      <p:sp>
        <p:nvSpPr>
          <p:cNvPr id="15" name="CasellaDiTesto 14">
            <a:extLst>
              <a:ext uri="{FF2B5EF4-FFF2-40B4-BE49-F238E27FC236}">
                <a16:creationId xmlns:a16="http://schemas.microsoft.com/office/drawing/2014/main" id="{70D74232-6DF9-98EA-33CF-00FAFAA28454}"/>
              </a:ext>
            </a:extLst>
          </p:cNvPr>
          <p:cNvSpPr txBox="1"/>
          <p:nvPr/>
        </p:nvSpPr>
        <p:spPr>
          <a:xfrm>
            <a:off x="4638368" y="4427571"/>
            <a:ext cx="3660182" cy="246221"/>
          </a:xfrm>
          <a:prstGeom prst="rect">
            <a:avLst/>
          </a:prstGeom>
          <a:noFill/>
        </p:spPr>
        <p:txBody>
          <a:bodyPr wrap="square">
            <a:spAutoFit/>
          </a:bodyPr>
          <a:lstStyle/>
          <a:p>
            <a:pPr marL="457200" marR="457200">
              <a:spcBef>
                <a:spcPts val="400"/>
              </a:spcBef>
              <a:spcAft>
                <a:spcPts val="1200"/>
              </a:spcAft>
            </a:pPr>
            <a:r>
              <a:rPr lang="en-GB" sz="1000" b="1" i="1">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Figure 10</a:t>
            </a:r>
            <a:r>
              <a:rPr lang="en-GB" sz="1000" i="1">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 equivalent stress on crack n°2</a:t>
            </a:r>
          </a:p>
        </p:txBody>
      </p:sp>
      <p:sp>
        <p:nvSpPr>
          <p:cNvPr id="16" name="CasellaDiTesto 15">
            <a:extLst>
              <a:ext uri="{FF2B5EF4-FFF2-40B4-BE49-F238E27FC236}">
                <a16:creationId xmlns:a16="http://schemas.microsoft.com/office/drawing/2014/main" id="{3860EC2A-6D14-C27E-80FB-2FA914D7EA0C}"/>
              </a:ext>
            </a:extLst>
          </p:cNvPr>
          <p:cNvSpPr txBox="1"/>
          <p:nvPr/>
        </p:nvSpPr>
        <p:spPr>
          <a:xfrm>
            <a:off x="4638368" y="3143165"/>
            <a:ext cx="4404361" cy="246221"/>
          </a:xfrm>
          <a:prstGeom prst="rect">
            <a:avLst/>
          </a:prstGeom>
          <a:noFill/>
        </p:spPr>
        <p:txBody>
          <a:bodyPr wrap="square">
            <a:spAutoFit/>
          </a:bodyPr>
          <a:lstStyle/>
          <a:p>
            <a:pPr marL="457200" marR="457200" algn="r">
              <a:spcBef>
                <a:spcPts val="400"/>
              </a:spcBef>
              <a:spcAft>
                <a:spcPts val="1200"/>
              </a:spcAft>
            </a:pPr>
            <a:r>
              <a:rPr lang="en-GB" sz="1000" b="1" i="1">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Figure 9</a:t>
            </a:r>
            <a:r>
              <a:rPr lang="en-GB" sz="1000" i="1">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 J integral </a:t>
            </a:r>
            <a:r>
              <a:rPr lang="en-GB" sz="1000" i="1">
                <a:solidFill>
                  <a:srgbClr val="7F7F7F"/>
                </a:solidFill>
                <a:latin typeface="Arial" panose="020B0604020202020204" pitchFamily="34" charset="0"/>
                <a:ea typeface="Times New Roman" panose="02020603050405020304" pitchFamily="18" charset="0"/>
                <a:cs typeface="Times New Roman" panose="02020603050405020304" pitchFamily="18" charset="0"/>
              </a:rPr>
              <a:t>/</a:t>
            </a:r>
            <a:r>
              <a:rPr lang="en-GB" sz="1000" i="1">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 stress intensity factor for crack n°2</a:t>
            </a:r>
          </a:p>
        </p:txBody>
      </p:sp>
      <p:sp>
        <p:nvSpPr>
          <p:cNvPr id="2" name="Segnaposto contenuto 2">
            <a:extLst>
              <a:ext uri="{FF2B5EF4-FFF2-40B4-BE49-F238E27FC236}">
                <a16:creationId xmlns:a16="http://schemas.microsoft.com/office/drawing/2014/main" id="{2DA90F8C-5353-C5B5-6254-FA1E1380C4CB}"/>
              </a:ext>
            </a:extLst>
          </p:cNvPr>
          <p:cNvSpPr txBox="1">
            <a:spLocks/>
          </p:cNvSpPr>
          <p:nvPr/>
        </p:nvSpPr>
        <p:spPr>
          <a:xfrm>
            <a:off x="167639" y="3821560"/>
            <a:ext cx="4824690" cy="82704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300">
                <a:latin typeface="Arial" panose="020B0604020202020204" pitchFamily="34" charset="0"/>
                <a:cs typeface="Arial" panose="020B0604020202020204" pitchFamily="34" charset="0"/>
              </a:rPr>
              <a:t>Cracked body is not verified for protection against plastic collapse</a:t>
            </a:r>
          </a:p>
          <a:p>
            <a:r>
              <a:rPr lang="en-GB" sz="1300">
                <a:latin typeface="Arial" panose="020B0604020202020204" pitchFamily="34" charset="0"/>
                <a:cs typeface="Arial" panose="020B0604020202020204" pitchFamily="34" charset="0"/>
              </a:rPr>
              <a:t>A small crack at body crossbore in H2 environment could be fatal</a:t>
            </a:r>
          </a:p>
          <a:p>
            <a:pPr marL="0" indent="0">
              <a:buFont typeface="Arial" panose="020B0604020202020204" pitchFamily="34" charset="0"/>
              <a:buNone/>
            </a:pPr>
            <a:endParaRPr lang="en-GB"/>
          </a:p>
        </p:txBody>
      </p:sp>
      <p:pic>
        <p:nvPicPr>
          <p:cNvPr id="3" name="Immagine 2">
            <a:extLst>
              <a:ext uri="{FF2B5EF4-FFF2-40B4-BE49-F238E27FC236}">
                <a16:creationId xmlns:a16="http://schemas.microsoft.com/office/drawing/2014/main" id="{8D83D891-AC73-37F3-EE48-7E31E93D251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12024" y="259660"/>
            <a:ext cx="1581150" cy="328056"/>
          </a:xfrm>
          <a:prstGeom prst="rect">
            <a:avLst/>
          </a:prstGeom>
          <a:noFill/>
          <a:ln>
            <a:noFill/>
          </a:ln>
        </p:spPr>
      </p:pic>
    </p:spTree>
    <p:extLst>
      <p:ext uri="{BB962C8B-B14F-4D97-AF65-F5344CB8AC3E}">
        <p14:creationId xmlns:p14="http://schemas.microsoft.com/office/powerpoint/2010/main" val="139859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50D58CCC-E7BF-41AE-0A9A-ACCDF5377D66}"/>
              </a:ext>
            </a:extLst>
          </p:cNvPr>
          <p:cNvSpPr txBox="1">
            <a:spLocks/>
          </p:cNvSpPr>
          <p:nvPr/>
        </p:nvSpPr>
        <p:spPr>
          <a:xfrm>
            <a:off x="183296" y="823753"/>
            <a:ext cx="6050330" cy="3430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kern="0" dirty="0">
                <a:latin typeface="Arial" panose="020B0604020202020204" pitchFamily="34" charset="0"/>
                <a:cs typeface="Times New Roman" panose="02020603050405020304" pitchFamily="18" charset="0"/>
              </a:rPr>
              <a:t>Example 2: duplex subsea valve</a:t>
            </a:r>
            <a:endParaRPr lang="it-IT" sz="2800" dirty="0"/>
          </a:p>
        </p:txBody>
      </p:sp>
      <p:sp>
        <p:nvSpPr>
          <p:cNvPr id="20" name="Titolo 1">
            <a:extLst>
              <a:ext uri="{FF2B5EF4-FFF2-40B4-BE49-F238E27FC236}">
                <a16:creationId xmlns:a16="http://schemas.microsoft.com/office/drawing/2014/main" id="{BD721FC6-7B08-D0BB-630F-BB5F8ECA252C}"/>
              </a:ext>
            </a:extLst>
          </p:cNvPr>
          <p:cNvSpPr txBox="1">
            <a:spLocks/>
          </p:cNvSpPr>
          <p:nvPr/>
        </p:nvSpPr>
        <p:spPr>
          <a:xfrm>
            <a:off x="162232" y="1230962"/>
            <a:ext cx="4144297" cy="30505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b="1" kern="0" dirty="0">
                <a:solidFill>
                  <a:srgbClr val="0070C0"/>
                </a:solidFill>
                <a:latin typeface="Arial" panose="020B0604020202020204" pitchFamily="34" charset="0"/>
                <a:cs typeface="Times New Roman" panose="02020603050405020304" pitchFamily="18" charset="0"/>
              </a:rPr>
              <a:t>Verification according two different standards</a:t>
            </a:r>
            <a:endParaRPr lang="it-IT" sz="1400" dirty="0">
              <a:solidFill>
                <a:srgbClr val="0070C0"/>
              </a:solidFill>
            </a:endParaRPr>
          </a:p>
        </p:txBody>
      </p:sp>
      <p:pic>
        <p:nvPicPr>
          <p:cNvPr id="4" name="Immagine 3">
            <a:extLst>
              <a:ext uri="{FF2B5EF4-FFF2-40B4-BE49-F238E27FC236}">
                <a16:creationId xmlns:a16="http://schemas.microsoft.com/office/drawing/2014/main" id="{E10610FA-031C-4452-B97B-08EDE92D9725}"/>
              </a:ext>
            </a:extLst>
          </p:cNvPr>
          <p:cNvPicPr>
            <a:picLocks noChangeAspect="1"/>
          </p:cNvPicPr>
          <p:nvPr/>
        </p:nvPicPr>
        <p:blipFill rotWithShape="1">
          <a:blip r:embed="rId3"/>
          <a:srcRect l="11635" t="4952" r="42235"/>
          <a:stretch/>
        </p:blipFill>
        <p:spPr>
          <a:xfrm rot="5400000">
            <a:off x="4909179" y="364160"/>
            <a:ext cx="2596167" cy="5327007"/>
          </a:xfrm>
          <a:prstGeom prst="rect">
            <a:avLst/>
          </a:prstGeom>
        </p:spPr>
      </p:pic>
      <p:pic>
        <p:nvPicPr>
          <p:cNvPr id="8" name="Immagine 7">
            <a:extLst>
              <a:ext uri="{FF2B5EF4-FFF2-40B4-BE49-F238E27FC236}">
                <a16:creationId xmlns:a16="http://schemas.microsoft.com/office/drawing/2014/main" id="{8A98BD33-43E2-D322-8AD6-333F6A03AB06}"/>
              </a:ext>
            </a:extLst>
          </p:cNvPr>
          <p:cNvPicPr>
            <a:picLocks noChangeAspect="1"/>
          </p:cNvPicPr>
          <p:nvPr/>
        </p:nvPicPr>
        <p:blipFill>
          <a:blip r:embed="rId4"/>
          <a:stretch>
            <a:fillRect/>
          </a:stretch>
        </p:blipFill>
        <p:spPr>
          <a:xfrm>
            <a:off x="177899" y="2565037"/>
            <a:ext cx="3172463" cy="1950341"/>
          </a:xfrm>
          <a:prstGeom prst="rect">
            <a:avLst/>
          </a:prstGeom>
        </p:spPr>
      </p:pic>
      <p:sp>
        <p:nvSpPr>
          <p:cNvPr id="3" name="Segnaposto contenuto 2">
            <a:extLst>
              <a:ext uri="{FF2B5EF4-FFF2-40B4-BE49-F238E27FC236}">
                <a16:creationId xmlns:a16="http://schemas.microsoft.com/office/drawing/2014/main" id="{F15895B5-5860-0EB0-89B2-EDA18F5FE9C8}"/>
              </a:ext>
            </a:extLst>
          </p:cNvPr>
          <p:cNvSpPr txBox="1">
            <a:spLocks/>
          </p:cNvSpPr>
          <p:nvPr/>
        </p:nvSpPr>
        <p:spPr>
          <a:xfrm>
            <a:off x="177899" y="1486723"/>
            <a:ext cx="6731720" cy="12141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US" sz="1200" dirty="0">
                <a:latin typeface="Arial" panose="020B0604020202020204" pitchFamily="34" charset="0"/>
                <a:cs typeface="Arial" panose="020B0604020202020204" pitchFamily="34" charset="0"/>
              </a:rPr>
              <a:t>For this valve, two different verifications are performed, according with two different regulations</a:t>
            </a:r>
          </a:p>
          <a:p>
            <a:pPr marL="171450" indent="-171450">
              <a:lnSpc>
                <a:spcPct val="100000"/>
              </a:lnSpc>
              <a:spcBef>
                <a:spcPts val="600"/>
              </a:spcBef>
              <a:buFont typeface="Arial" panose="020B0604020202020204" pitchFamily="34" charset="0"/>
              <a:buChar char="•"/>
            </a:pPr>
            <a:r>
              <a:rPr lang="en-US" sz="1200" dirty="0">
                <a:latin typeface="Arial" panose="020B0604020202020204" pitchFamily="34" charset="0"/>
                <a:cs typeface="Arial" panose="020B0604020202020204" pitchFamily="34" charset="0"/>
              </a:rPr>
              <a:t>DNVGL-RP-F112 - Category 2</a:t>
            </a:r>
          </a:p>
          <a:p>
            <a:pPr marL="171450" indent="-171450">
              <a:lnSpc>
                <a:spcPct val="100000"/>
              </a:lnSpc>
              <a:spcBef>
                <a:spcPts val="600"/>
              </a:spcBef>
              <a:buFont typeface="Arial" panose="020B0604020202020204" pitchFamily="34" charset="0"/>
              <a:buChar char="•"/>
            </a:pPr>
            <a:r>
              <a:rPr lang="en-US" sz="1200" kern="0" dirty="0">
                <a:latin typeface="Arial" panose="020B0604020202020204" pitchFamily="34" charset="0"/>
                <a:cs typeface="Times New Roman" panose="02020603050405020304" pitchFamily="18" charset="0"/>
              </a:rPr>
              <a:t>ASME VIII Div.3 Crack grow</a:t>
            </a:r>
          </a:p>
          <a:p>
            <a:pPr marL="0" indent="0">
              <a:lnSpc>
                <a:spcPct val="100000"/>
              </a:lnSpc>
              <a:spcBef>
                <a:spcPts val="600"/>
              </a:spcBef>
              <a:buNone/>
            </a:pPr>
            <a:r>
              <a:rPr lang="en-US" sz="1200" dirty="0">
                <a:latin typeface="Arial" panose="020B0604020202020204" pitchFamily="34" charset="0"/>
                <a:cs typeface="Arial" panose="020B0604020202020204" pitchFamily="34" charset="0"/>
              </a:rPr>
              <a:t>Hydrogen accumulates in the most stressed areas and in geometry discontinuities</a:t>
            </a:r>
          </a:p>
          <a:p>
            <a:pPr marL="171450" indent="-171450">
              <a:lnSpc>
                <a:spcPct val="100000"/>
              </a:lnSpc>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sp>
        <p:nvSpPr>
          <p:cNvPr id="5" name="CasellaDiTesto 4">
            <a:extLst>
              <a:ext uri="{FF2B5EF4-FFF2-40B4-BE49-F238E27FC236}">
                <a16:creationId xmlns:a16="http://schemas.microsoft.com/office/drawing/2014/main" id="{82BC5A62-3BD7-AA55-4E4D-4C70BE1C511F}"/>
              </a:ext>
            </a:extLst>
          </p:cNvPr>
          <p:cNvSpPr txBox="1"/>
          <p:nvPr/>
        </p:nvSpPr>
        <p:spPr>
          <a:xfrm>
            <a:off x="4322196" y="4392268"/>
            <a:ext cx="4026074" cy="246221"/>
          </a:xfrm>
          <a:prstGeom prst="rect">
            <a:avLst/>
          </a:prstGeom>
          <a:noFill/>
        </p:spPr>
        <p:txBody>
          <a:bodyPr wrap="square">
            <a:spAutoFit/>
          </a:bodyPr>
          <a:lstStyle/>
          <a:p>
            <a:pPr marL="457200" marR="457200">
              <a:spcBef>
                <a:spcPts val="400"/>
              </a:spcBef>
              <a:spcAft>
                <a:spcPts val="1200"/>
              </a:spcAft>
            </a:pPr>
            <a:r>
              <a:rPr lang="en-US" sz="1000" b="1"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Figure 11</a:t>
            </a:r>
            <a:r>
              <a:rPr lang="en-US" sz="1000"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 H2 concentration in closure and pup</a:t>
            </a:r>
            <a:endParaRPr lang="it-IT" sz="1000"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2" name="Immagine 1">
            <a:extLst>
              <a:ext uri="{FF2B5EF4-FFF2-40B4-BE49-F238E27FC236}">
                <a16:creationId xmlns:a16="http://schemas.microsoft.com/office/drawing/2014/main" id="{5141C476-3B96-C30E-2EEE-76E512871B7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2024" y="259660"/>
            <a:ext cx="1581150" cy="328056"/>
          </a:xfrm>
          <a:prstGeom prst="rect">
            <a:avLst/>
          </a:prstGeom>
          <a:noFill/>
          <a:ln>
            <a:noFill/>
          </a:ln>
        </p:spPr>
      </p:pic>
    </p:spTree>
    <p:extLst>
      <p:ext uri="{BB962C8B-B14F-4D97-AF65-F5344CB8AC3E}">
        <p14:creationId xmlns:p14="http://schemas.microsoft.com/office/powerpoint/2010/main" val="4003120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50D58CCC-E7BF-41AE-0A9A-ACCDF5377D66}"/>
              </a:ext>
            </a:extLst>
          </p:cNvPr>
          <p:cNvSpPr txBox="1">
            <a:spLocks/>
          </p:cNvSpPr>
          <p:nvPr/>
        </p:nvSpPr>
        <p:spPr>
          <a:xfrm>
            <a:off x="161158" y="823753"/>
            <a:ext cx="5974964" cy="3430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kern="0" dirty="0">
                <a:latin typeface="Arial" panose="020B0604020202020204" pitchFamily="34" charset="0"/>
                <a:cs typeface="Times New Roman" panose="02020603050405020304" pitchFamily="18" charset="0"/>
              </a:rPr>
              <a:t>Example 2: duplex subsea valve</a:t>
            </a:r>
            <a:endParaRPr lang="en-GB" sz="2800" dirty="0"/>
          </a:p>
        </p:txBody>
      </p:sp>
      <p:sp>
        <p:nvSpPr>
          <p:cNvPr id="20" name="Titolo 1">
            <a:extLst>
              <a:ext uri="{FF2B5EF4-FFF2-40B4-BE49-F238E27FC236}">
                <a16:creationId xmlns:a16="http://schemas.microsoft.com/office/drawing/2014/main" id="{BD721FC6-7B08-D0BB-630F-BB5F8ECA252C}"/>
              </a:ext>
            </a:extLst>
          </p:cNvPr>
          <p:cNvSpPr txBox="1">
            <a:spLocks/>
          </p:cNvSpPr>
          <p:nvPr/>
        </p:nvSpPr>
        <p:spPr>
          <a:xfrm>
            <a:off x="173858" y="1268777"/>
            <a:ext cx="3300411" cy="46208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400" b="1" kern="0" dirty="0">
                <a:solidFill>
                  <a:srgbClr val="0070C0"/>
                </a:solidFill>
                <a:latin typeface="Arial" panose="020B0604020202020204" pitchFamily="34" charset="0"/>
                <a:cs typeface="Times New Roman" panose="02020603050405020304" pitchFamily="18" charset="0"/>
              </a:rPr>
              <a:t>First verification: DNVGL-RP-F112</a:t>
            </a:r>
            <a:endParaRPr lang="en-GB" sz="1400" dirty="0">
              <a:solidFill>
                <a:srgbClr val="0070C0"/>
              </a:solidFill>
            </a:endParaRPr>
          </a:p>
        </p:txBody>
      </p:sp>
      <p:pic>
        <p:nvPicPr>
          <p:cNvPr id="5" name="Immagine 4">
            <a:extLst>
              <a:ext uri="{FF2B5EF4-FFF2-40B4-BE49-F238E27FC236}">
                <a16:creationId xmlns:a16="http://schemas.microsoft.com/office/drawing/2014/main" id="{F3441047-E2FF-B725-CCF5-F8E1F0882B15}"/>
              </a:ext>
            </a:extLst>
          </p:cNvPr>
          <p:cNvPicPr>
            <a:picLocks noChangeAspect="1"/>
          </p:cNvPicPr>
          <p:nvPr/>
        </p:nvPicPr>
        <p:blipFill>
          <a:blip r:embed="rId3"/>
          <a:stretch>
            <a:fillRect/>
          </a:stretch>
        </p:blipFill>
        <p:spPr>
          <a:xfrm>
            <a:off x="4945076" y="1177906"/>
            <a:ext cx="3379104" cy="1589768"/>
          </a:xfrm>
          <a:prstGeom prst="rect">
            <a:avLst/>
          </a:prstGeom>
        </p:spPr>
      </p:pic>
      <mc:AlternateContent xmlns:mc="http://schemas.openxmlformats.org/markup-compatibility/2006">
        <mc:Choice xmlns:a14="http://schemas.microsoft.com/office/drawing/2010/main" Requires="a14">
          <p:sp>
            <p:nvSpPr>
              <p:cNvPr id="2" name="Titolo 1">
                <a:extLst>
                  <a:ext uri="{FF2B5EF4-FFF2-40B4-BE49-F238E27FC236}">
                    <a16:creationId xmlns:a16="http://schemas.microsoft.com/office/drawing/2014/main" id="{C7B01D7B-2820-B23F-0291-D3E844DEBBB7}"/>
                  </a:ext>
                </a:extLst>
              </p:cNvPr>
              <p:cNvSpPr txBox="1">
                <a:spLocks/>
              </p:cNvSpPr>
              <p:nvPr/>
            </p:nvSpPr>
            <p:spPr>
              <a:xfrm>
                <a:off x="173858" y="1455662"/>
                <a:ext cx="4680722" cy="31709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1450" indent="-171450">
                  <a:lnSpc>
                    <a:spcPct val="100000"/>
                  </a:lnSpc>
                  <a:buFont typeface="Arial" panose="020B0604020202020204" pitchFamily="34" charset="0"/>
                  <a:buChar char="•"/>
                </a:pPr>
                <a:r>
                  <a:rPr lang="en-GB" sz="1100" dirty="0">
                    <a:latin typeface="Arial "/>
                    <a:cs typeface="Arial" panose="020B0604020202020204" pitchFamily="34" charset="0"/>
                  </a:rPr>
                  <a:t>P = 25 MPa</a:t>
                </a:r>
              </a:p>
              <a:p>
                <a:pPr marL="171450" indent="-171450">
                  <a:lnSpc>
                    <a:spcPct val="100000"/>
                  </a:lnSpc>
                  <a:buFont typeface="Arial" panose="020B0604020202020204" pitchFamily="34" charset="0"/>
                  <a:buChar char="•"/>
                </a:pPr>
                <a:r>
                  <a:rPr lang="en-GB" sz="1100" dirty="0">
                    <a:latin typeface="Arial "/>
                    <a:cs typeface="Arial" panose="020B0604020202020204" pitchFamily="34" charset="0"/>
                  </a:rPr>
                  <a:t>External moment = 2,44 </a:t>
                </a:r>
                <a:r>
                  <a:rPr lang="en-GB" sz="1100" dirty="0" err="1">
                    <a:latin typeface="Arial "/>
                    <a:cs typeface="Arial" panose="020B0604020202020204" pitchFamily="34" charset="0"/>
                  </a:rPr>
                  <a:t>kN</a:t>
                </a:r>
                <a:r>
                  <a:rPr lang="en-GB" sz="1100" dirty="0">
                    <a:latin typeface="Arial "/>
                    <a:cs typeface="Arial" panose="020B0604020202020204" pitchFamily="34" charset="0"/>
                  </a:rPr>
                  <a:t>*m</a:t>
                </a:r>
              </a:p>
              <a:p>
                <a:pPr marL="171450" indent="-171450">
                  <a:lnSpc>
                    <a:spcPct val="100000"/>
                  </a:lnSpc>
                  <a:buFont typeface="Arial" panose="020B0604020202020204" pitchFamily="34" charset="0"/>
                  <a:buChar char="•"/>
                </a:pPr>
                <a:r>
                  <a:rPr lang="en-GB" sz="1100" dirty="0">
                    <a:latin typeface="Arial" panose="020B0604020202020204" pitchFamily="34" charset="0"/>
                    <a:cs typeface="Arial" panose="020B0604020202020204" pitchFamily="34" charset="0"/>
                  </a:rPr>
                  <a:t>Weld residual stress and length affected zone </a:t>
                </a:r>
                <a14:m>
                  <m:oMath xmlns:m="http://schemas.openxmlformats.org/officeDocument/2006/math">
                    <m:sSub>
                      <m:sSubPr>
                        <m:ctrlPr>
                          <a:rPr lang="en-GB" sz="1100" i="1" smtClean="0">
                            <a:latin typeface="Cambria Math" panose="02040503050406030204" pitchFamily="18" charset="0"/>
                            <a:cs typeface="Arial" panose="020B0604020202020204" pitchFamily="34" charset="0"/>
                          </a:rPr>
                        </m:ctrlPr>
                      </m:sSubPr>
                      <m:e>
                        <m:r>
                          <a:rPr lang="en-GB" sz="1100" i="1" smtClean="0">
                            <a:latin typeface="Cambria Math" panose="02040503050406030204" pitchFamily="18" charset="0"/>
                            <a:cs typeface="Arial" panose="020B0604020202020204" pitchFamily="34" charset="0"/>
                          </a:rPr>
                          <m:t>𝐿</m:t>
                        </m:r>
                      </m:e>
                      <m:sub>
                        <m:r>
                          <a:rPr lang="en-GB" sz="1100" i="1" smtClean="0">
                            <a:latin typeface="Cambria Math" panose="02040503050406030204" pitchFamily="18" charset="0"/>
                            <a:cs typeface="Arial" panose="020B0604020202020204" pitchFamily="34" charset="0"/>
                          </a:rPr>
                          <m:t>𝑟</m:t>
                        </m:r>
                        <m:r>
                          <a:rPr lang="en-GB" sz="1100" b="0" i="1" smtClean="0">
                            <a:latin typeface="Cambria Math" panose="02040503050406030204" pitchFamily="18" charset="0"/>
                            <a:cs typeface="Arial" panose="020B0604020202020204" pitchFamily="34" charset="0"/>
                          </a:rPr>
                          <m:t>𝑒𝑠</m:t>
                        </m:r>
                      </m:sub>
                    </m:sSub>
                    <m:r>
                      <a:rPr lang="en-GB" sz="1100" i="1" smtClean="0">
                        <a:latin typeface="Cambria Math" panose="02040503050406030204" pitchFamily="18" charset="0"/>
                        <a:cs typeface="Arial" panose="020B0604020202020204" pitchFamily="34" charset="0"/>
                      </a:rPr>
                      <m:t> </m:t>
                    </m:r>
                  </m:oMath>
                </a14:m>
                <a:r>
                  <a:rPr lang="en-GB" sz="1100" dirty="0">
                    <a:latin typeface="Arial" panose="020B0604020202020204" pitchFamily="34" charset="0"/>
                    <a:cs typeface="Arial" panose="020B0604020202020204" pitchFamily="34" charset="0"/>
                  </a:rPr>
                  <a:t>are determined by virtually lowering the temperature of the weld, until the surface stress is equal to the yield value; </a:t>
                </a:r>
                <a14:m>
                  <m:oMath xmlns:m="http://schemas.openxmlformats.org/officeDocument/2006/math">
                    <m:sSub>
                      <m:sSubPr>
                        <m:ctrlPr>
                          <a:rPr lang="en-GB" sz="1100" i="1" smtClean="0">
                            <a:latin typeface="Cambria Math" panose="02040503050406030204" pitchFamily="18" charset="0"/>
                            <a:cs typeface="Arial" panose="020B0604020202020204" pitchFamily="34" charset="0"/>
                          </a:rPr>
                        </m:ctrlPr>
                      </m:sSubPr>
                      <m:e>
                        <m:r>
                          <a:rPr lang="en-GB" sz="1100" i="1" smtClean="0">
                            <a:latin typeface="Cambria Math" panose="02040503050406030204" pitchFamily="18" charset="0"/>
                            <a:cs typeface="Arial" panose="020B0604020202020204" pitchFamily="34" charset="0"/>
                          </a:rPr>
                          <m:t>𝐿</m:t>
                        </m:r>
                      </m:e>
                      <m:sub>
                        <m:r>
                          <a:rPr lang="en-GB" sz="1100" i="1" smtClean="0">
                            <a:latin typeface="Cambria Math" panose="02040503050406030204" pitchFamily="18" charset="0"/>
                            <a:cs typeface="Arial" panose="020B0604020202020204" pitchFamily="34" charset="0"/>
                          </a:rPr>
                          <m:t>𝑟𝑒𝑠</m:t>
                        </m:r>
                      </m:sub>
                    </m:sSub>
                    <m:r>
                      <a:rPr lang="en-GB" sz="1100" i="1" smtClean="0">
                        <a:latin typeface="Cambria Math" panose="02040503050406030204" pitchFamily="18" charset="0"/>
                        <a:cs typeface="Arial" panose="020B0604020202020204" pitchFamily="34" charset="0"/>
                      </a:rPr>
                      <m:t> </m:t>
                    </m:r>
                    <m:r>
                      <m:rPr>
                        <m:sty m:val="p"/>
                      </m:rPr>
                      <a:rPr lang="it-IT" sz="1100" b="0" i="0" smtClean="0">
                        <a:latin typeface="Cambria Math" panose="02040503050406030204" pitchFamily="18" charset="0"/>
                        <a:cs typeface="Arial" panose="020B0604020202020204" pitchFamily="34" charset="0"/>
                      </a:rPr>
                      <m:t>is</m:t>
                    </m:r>
                  </m:oMath>
                </a14:m>
                <a:r>
                  <a:rPr lang="en-GB" sz="1100" dirty="0">
                    <a:latin typeface="Arial" panose="020B0604020202020204" pitchFamily="34" charset="0"/>
                    <a:cs typeface="Arial" panose="020B0604020202020204" pitchFamily="34" charset="0"/>
                  </a:rPr>
                  <a:t> where stress decreases by 10%</a:t>
                </a:r>
                <a:endParaRPr lang="en-GB" sz="1100" dirty="0">
                  <a:latin typeface="Arial "/>
                  <a:cs typeface="Arial" panose="020B0604020202020204" pitchFamily="34" charset="0"/>
                </a:endParaRPr>
              </a:p>
              <a:p>
                <a:pPr marL="171450" indent="-171450">
                  <a:lnSpc>
                    <a:spcPct val="100000"/>
                  </a:lnSpc>
                  <a:buFont typeface="Arial" panose="020B0604020202020204" pitchFamily="34" charset="0"/>
                  <a:buChar char="•"/>
                </a:pPr>
                <a:r>
                  <a:rPr lang="en-GB" sz="1100" dirty="0" err="1">
                    <a:latin typeface="Arial "/>
                    <a:cs typeface="Arial" panose="020B0604020202020204" pitchFamily="34" charset="0"/>
                  </a:rPr>
                  <a:t>Tweld</a:t>
                </a:r>
                <a:r>
                  <a:rPr lang="en-GB" sz="1100" dirty="0">
                    <a:latin typeface="Arial "/>
                    <a:cs typeface="Arial" panose="020B0604020202020204" pitchFamily="34" charset="0"/>
                  </a:rPr>
                  <a:t> = -120 °C   </a:t>
                </a:r>
                <a:r>
                  <a:rPr lang="en-GB" sz="1100" dirty="0">
                    <a:latin typeface="Arial "/>
                    <a:cs typeface="Arial" panose="020B0604020202020204" pitchFamily="34" charset="0"/>
                    <a:sym typeface="Wingdings" panose="05000000000000000000" pitchFamily="2" charset="2"/>
                  </a:rPr>
                  <a:t>   </a:t>
                </a:r>
                <a14:m>
                  <m:oMath xmlns:m="http://schemas.openxmlformats.org/officeDocument/2006/math">
                    <m:sSub>
                      <m:sSubPr>
                        <m:ctrlPr>
                          <a:rPr lang="en-GB" sz="1100" i="1" smtClean="0">
                            <a:latin typeface="Cambria Math" panose="02040503050406030204" pitchFamily="18" charset="0"/>
                            <a:cs typeface="Arial" panose="020B0604020202020204" pitchFamily="34" charset="0"/>
                          </a:rPr>
                        </m:ctrlPr>
                      </m:sSubPr>
                      <m:e>
                        <m:r>
                          <a:rPr lang="en-GB" sz="1100" i="1" smtClean="0">
                            <a:latin typeface="Cambria Math" panose="02040503050406030204" pitchFamily="18" charset="0"/>
                            <a:cs typeface="Arial" panose="020B0604020202020204" pitchFamily="34" charset="0"/>
                          </a:rPr>
                          <m:t>𝐿</m:t>
                        </m:r>
                      </m:e>
                      <m:sub>
                        <m:r>
                          <a:rPr lang="en-GB" sz="1100" i="1" smtClean="0">
                            <a:latin typeface="Cambria Math" panose="02040503050406030204" pitchFamily="18" charset="0"/>
                            <a:cs typeface="Arial" panose="020B0604020202020204" pitchFamily="34" charset="0"/>
                          </a:rPr>
                          <m:t>𝑟</m:t>
                        </m:r>
                        <m:r>
                          <a:rPr lang="en-GB" sz="1100" b="0" i="1" smtClean="0">
                            <a:latin typeface="Cambria Math" panose="02040503050406030204" pitchFamily="18" charset="0"/>
                            <a:cs typeface="Arial" panose="020B0604020202020204" pitchFamily="34" charset="0"/>
                          </a:rPr>
                          <m:t>𝑒𝑠</m:t>
                        </m:r>
                      </m:sub>
                    </m:sSub>
                  </m:oMath>
                </a14:m>
                <a:r>
                  <a:rPr lang="en-GB" sz="1100" dirty="0">
                    <a:latin typeface="Arial "/>
                    <a:cs typeface="Arial" panose="020B0604020202020204" pitchFamily="34" charset="0"/>
                  </a:rPr>
                  <a:t> = 8 mm</a:t>
                </a:r>
              </a:p>
              <a:p>
                <a:pPr marL="171450" indent="-171450">
                  <a:lnSpc>
                    <a:spcPct val="100000"/>
                  </a:lnSpc>
                  <a:buFont typeface="Arial" panose="020B0604020202020204" pitchFamily="34" charset="0"/>
                  <a:buChar char="•"/>
                </a:pPr>
                <a:r>
                  <a:rPr lang="en-GB" sz="1100" dirty="0">
                    <a:latin typeface="Arial "/>
                    <a:cs typeface="Arial" panose="020B0604020202020204" pitchFamily="34" charset="0"/>
                  </a:rPr>
                  <a:t>Perform analysis of two typical path: the first outside </a:t>
                </a:r>
                <a14:m>
                  <m:oMath xmlns:m="http://schemas.openxmlformats.org/officeDocument/2006/math">
                    <m:sSub>
                      <m:sSubPr>
                        <m:ctrlPr>
                          <a:rPr lang="en-GB" sz="1100" i="1" smtClean="0">
                            <a:latin typeface="Cambria Math" panose="02040503050406030204" pitchFamily="18" charset="0"/>
                            <a:cs typeface="Arial" panose="020B0604020202020204" pitchFamily="34" charset="0"/>
                          </a:rPr>
                        </m:ctrlPr>
                      </m:sSubPr>
                      <m:e>
                        <m:r>
                          <a:rPr lang="en-GB" sz="1100" i="1" smtClean="0">
                            <a:latin typeface="Cambria Math" panose="02040503050406030204" pitchFamily="18" charset="0"/>
                            <a:cs typeface="Arial" panose="020B0604020202020204" pitchFamily="34" charset="0"/>
                          </a:rPr>
                          <m:t>𝐿</m:t>
                        </m:r>
                      </m:e>
                      <m:sub>
                        <m:r>
                          <a:rPr lang="en-GB" sz="1100" i="1" smtClean="0">
                            <a:latin typeface="Cambria Math" panose="02040503050406030204" pitchFamily="18" charset="0"/>
                            <a:cs typeface="Arial" panose="020B0604020202020204" pitchFamily="34" charset="0"/>
                          </a:rPr>
                          <m:t>𝑟</m:t>
                        </m:r>
                        <m:r>
                          <a:rPr lang="en-GB" sz="1100" b="0" i="1" smtClean="0">
                            <a:latin typeface="Cambria Math" panose="02040503050406030204" pitchFamily="18" charset="0"/>
                            <a:cs typeface="Arial" panose="020B0604020202020204" pitchFamily="34" charset="0"/>
                          </a:rPr>
                          <m:t>𝑒𝑠</m:t>
                        </m:r>
                      </m:sub>
                    </m:sSub>
                    <m:r>
                      <a:rPr lang="en-GB" sz="1100" i="1" smtClean="0">
                        <a:latin typeface="Cambria Math" panose="02040503050406030204" pitchFamily="18" charset="0"/>
                        <a:cs typeface="Arial" panose="020B0604020202020204" pitchFamily="34" charset="0"/>
                      </a:rPr>
                      <m:t> </m:t>
                    </m:r>
                  </m:oMath>
                </a14:m>
                <a:r>
                  <a:rPr lang="en-GB" sz="1100" dirty="0">
                    <a:latin typeface="Arial "/>
                    <a:cs typeface="Arial" panose="020B0604020202020204" pitchFamily="34" charset="0"/>
                  </a:rPr>
                  <a:t>, the second inside</a:t>
                </a:r>
              </a:p>
              <a:p>
                <a:pPr marL="171450" indent="-171450">
                  <a:lnSpc>
                    <a:spcPct val="100000"/>
                  </a:lnSpc>
                  <a:buFont typeface="Arial" panose="020B0604020202020204" pitchFamily="34" charset="0"/>
                  <a:buChar char="•"/>
                </a:pPr>
                <a:r>
                  <a:rPr lang="en-GB" sz="1100" dirty="0">
                    <a:latin typeface="Arial "/>
                    <a:cs typeface="Arial" panose="020B0604020202020204" pitchFamily="34" charset="0"/>
                  </a:rPr>
                  <a:t>From elastic analysis LSFM =  </a:t>
                </a:r>
                <a14:m>
                  <m:oMath xmlns:m="http://schemas.openxmlformats.org/officeDocument/2006/math">
                    <m:f>
                      <m:fPr>
                        <m:ctrlPr>
                          <a:rPr lang="en-GB" sz="1100" i="1" smtClean="0">
                            <a:latin typeface="Cambria Math" panose="02040503050406030204" pitchFamily="18" charset="0"/>
                            <a:cs typeface="Arial" panose="020B0604020202020204" pitchFamily="34" charset="0"/>
                          </a:rPr>
                        </m:ctrlPr>
                      </m:fPr>
                      <m:num>
                        <m:sSub>
                          <m:sSubPr>
                            <m:ctrlPr>
                              <a:rPr lang="en-GB" sz="1100" i="1" smtClean="0">
                                <a:latin typeface="Cambria Math" panose="02040503050406030204" pitchFamily="18" charset="0"/>
                                <a:cs typeface="Arial" panose="020B0604020202020204" pitchFamily="34" charset="0"/>
                              </a:rPr>
                            </m:ctrlPr>
                          </m:sSubPr>
                          <m:e>
                            <m:r>
                              <m:rPr>
                                <m:sty m:val="p"/>
                              </m:rPr>
                              <a:rPr lang="en-GB" sz="1100" i="1" smtClean="0">
                                <a:latin typeface="Cambria Math" panose="02040503050406030204" pitchFamily="18" charset="0"/>
                                <a:cs typeface="Arial" panose="020B0604020202020204" pitchFamily="34" charset="0"/>
                              </a:rPr>
                              <m:t>σ</m:t>
                            </m:r>
                          </m:e>
                          <m:sub>
                            <m:r>
                              <a:rPr lang="en-GB" sz="1100" b="0" i="1" smtClean="0">
                                <a:latin typeface="Cambria Math" panose="02040503050406030204" pitchFamily="18" charset="0"/>
                                <a:cs typeface="Arial" panose="020B0604020202020204" pitchFamily="34" charset="0"/>
                              </a:rPr>
                              <m:t>𝑚𝑎𝑥</m:t>
                            </m:r>
                          </m:sub>
                        </m:sSub>
                      </m:num>
                      <m:den>
                        <m:sSub>
                          <m:sSubPr>
                            <m:ctrlPr>
                              <a:rPr lang="en-GB" sz="1100" i="1" smtClean="0">
                                <a:latin typeface="Cambria Math" panose="02040503050406030204" pitchFamily="18" charset="0"/>
                                <a:cs typeface="Arial" panose="020B0604020202020204" pitchFamily="34" charset="0"/>
                              </a:rPr>
                            </m:ctrlPr>
                          </m:sSubPr>
                          <m:e>
                            <m:r>
                              <m:rPr>
                                <m:sty m:val="p"/>
                              </m:rPr>
                              <a:rPr lang="en-GB" sz="1100" i="1" smtClean="0">
                                <a:latin typeface="Cambria Math" panose="02040503050406030204" pitchFamily="18" charset="0"/>
                                <a:cs typeface="Arial" panose="020B0604020202020204" pitchFamily="34" charset="0"/>
                              </a:rPr>
                              <m:t>σ</m:t>
                            </m:r>
                          </m:e>
                          <m:sub>
                            <m:r>
                              <a:rPr lang="en-GB" sz="1100" b="0" i="1" smtClean="0">
                                <a:latin typeface="Cambria Math" panose="02040503050406030204" pitchFamily="18" charset="0"/>
                                <a:cs typeface="Arial" panose="020B0604020202020204" pitchFamily="34" charset="0"/>
                              </a:rPr>
                              <m:t>𝑙𝑖𝑛</m:t>
                            </m:r>
                          </m:sub>
                        </m:sSub>
                      </m:den>
                    </m:f>
                  </m:oMath>
                </a14:m>
                <a:endParaRPr lang="en-GB" sz="1100" dirty="0">
                  <a:latin typeface="Arial "/>
                  <a:cs typeface="Arial" panose="020B0604020202020204" pitchFamily="34" charset="0"/>
                </a:endParaRPr>
              </a:p>
              <a:p>
                <a:pPr marL="171450" indent="-171450">
                  <a:lnSpc>
                    <a:spcPct val="100000"/>
                  </a:lnSpc>
                  <a:buFont typeface="Arial" panose="020B0604020202020204" pitchFamily="34" charset="0"/>
                  <a:buChar char="•"/>
                </a:pPr>
                <a:r>
                  <a:rPr lang="en-GB" sz="1100" dirty="0">
                    <a:latin typeface="Arial "/>
                    <a:cs typeface="Arial" panose="020B0604020202020204" pitchFamily="34" charset="0"/>
                  </a:rPr>
                  <a:t>From elastic-plastic analysis, the average strain </a:t>
                </a:r>
                <a14:m>
                  <m:oMath xmlns:m="http://schemas.openxmlformats.org/officeDocument/2006/math">
                    <m:sSub>
                      <m:sSubPr>
                        <m:ctrlPr>
                          <a:rPr lang="en-GB" sz="1100" i="1" smtClean="0">
                            <a:latin typeface="Cambria Math" panose="02040503050406030204" pitchFamily="18" charset="0"/>
                            <a:cs typeface="Arial" panose="020B0604020202020204" pitchFamily="34" charset="0"/>
                          </a:rPr>
                        </m:ctrlPr>
                      </m:sSubPr>
                      <m:e>
                        <m:r>
                          <m:rPr>
                            <m:sty m:val="p"/>
                          </m:rPr>
                          <a:rPr lang="en-GB" sz="1100" i="1" smtClean="0">
                            <a:latin typeface="Cambria Math" panose="02040503050406030204" pitchFamily="18" charset="0"/>
                            <a:cs typeface="Arial" panose="020B0604020202020204" pitchFamily="34" charset="0"/>
                          </a:rPr>
                          <m:t>ε</m:t>
                        </m:r>
                      </m:e>
                      <m:sub>
                        <m:r>
                          <a:rPr lang="en-GB" sz="1100" b="0" i="1" smtClean="0">
                            <a:latin typeface="Cambria Math" panose="02040503050406030204" pitchFamily="18" charset="0"/>
                            <a:cs typeface="Arial" panose="020B0604020202020204" pitchFamily="34" charset="0"/>
                          </a:rPr>
                          <m:t>𝑚𝑒𝑚</m:t>
                        </m:r>
                      </m:sub>
                    </m:sSub>
                  </m:oMath>
                </a14:m>
                <a:r>
                  <a:rPr lang="en-GB" sz="1100" dirty="0">
                    <a:latin typeface="Arial "/>
                    <a:cs typeface="Arial" panose="020B0604020202020204" pitchFamily="34" charset="0"/>
                  </a:rPr>
                  <a:t>   </a:t>
                </a:r>
                <a:r>
                  <a:rPr lang="en-GB" sz="1100" dirty="0">
                    <a:latin typeface="Arial "/>
                    <a:cs typeface="Arial" panose="020B0604020202020204" pitchFamily="34" charset="0"/>
                    <a:sym typeface="Wingdings" panose="05000000000000000000" pitchFamily="2" charset="2"/>
                  </a:rPr>
                  <a:t> </a:t>
                </a:r>
                <a14:m>
                  <m:oMath xmlns:m="http://schemas.openxmlformats.org/officeDocument/2006/math">
                    <m:sSub>
                      <m:sSubPr>
                        <m:ctrlPr>
                          <a:rPr lang="en-GB" sz="1100" i="1" smtClean="0">
                            <a:latin typeface="Cambria Math" panose="02040503050406030204" pitchFamily="18" charset="0"/>
                            <a:cs typeface="Arial" panose="020B0604020202020204" pitchFamily="34" charset="0"/>
                          </a:rPr>
                        </m:ctrlPr>
                      </m:sSubPr>
                      <m:e>
                        <m:r>
                          <a:rPr lang="en-GB" sz="1100" b="0" i="1" smtClean="0">
                            <a:latin typeface="Cambria Math" panose="02040503050406030204" pitchFamily="18" charset="0"/>
                            <a:cs typeface="Arial" panose="020B0604020202020204" pitchFamily="34" charset="0"/>
                          </a:rPr>
                          <m:t> </m:t>
                        </m:r>
                        <m:r>
                          <m:rPr>
                            <m:sty m:val="p"/>
                          </m:rPr>
                          <a:rPr lang="en-GB" sz="1100" i="1" smtClean="0">
                            <a:latin typeface="Cambria Math" panose="02040503050406030204" pitchFamily="18" charset="0"/>
                            <a:cs typeface="Arial" panose="020B0604020202020204" pitchFamily="34" charset="0"/>
                          </a:rPr>
                          <m:t>ε</m:t>
                        </m:r>
                      </m:e>
                      <m:sub>
                        <m:r>
                          <a:rPr lang="en-GB" sz="1100" i="1" smtClean="0">
                            <a:latin typeface="Cambria Math" panose="02040503050406030204" pitchFamily="18" charset="0"/>
                            <a:cs typeface="Arial" panose="020B0604020202020204" pitchFamily="34" charset="0"/>
                          </a:rPr>
                          <m:t>𝑚𝑒𝑚</m:t>
                        </m:r>
                      </m:sub>
                    </m:sSub>
                    <m:r>
                      <a:rPr lang="en-GB" sz="1100" b="0" i="1" smtClean="0">
                        <a:latin typeface="Cambria Math" panose="02040503050406030204" pitchFamily="18" charset="0"/>
                        <a:cs typeface="Arial" panose="020B0604020202020204" pitchFamily="34" charset="0"/>
                      </a:rPr>
                      <m:t>&lt;0,3%</m:t>
                    </m:r>
                  </m:oMath>
                </a14:m>
                <a:endParaRPr lang="en-GB" sz="1100" b="0" dirty="0">
                  <a:latin typeface="Arial "/>
                  <a:cs typeface="Arial" panose="020B0604020202020204" pitchFamily="34" charset="0"/>
                </a:endParaRPr>
              </a:p>
              <a:p>
                <a:pPr marL="171450" indent="-171450">
                  <a:lnSpc>
                    <a:spcPct val="100000"/>
                  </a:lnSpc>
                  <a:buFont typeface="Arial" panose="020B0604020202020204" pitchFamily="34" charset="0"/>
                  <a:buChar char="•"/>
                </a:pPr>
                <a:r>
                  <a:rPr lang="en-GB" sz="1100" dirty="0">
                    <a:latin typeface="Arial "/>
                    <a:cs typeface="Arial" panose="020B0604020202020204" pitchFamily="34" charset="0"/>
                  </a:rPr>
                  <a:t>Maximum strain </a:t>
                </a:r>
                <a14:m>
                  <m:oMath xmlns:m="http://schemas.openxmlformats.org/officeDocument/2006/math">
                    <m:sSub>
                      <m:sSubPr>
                        <m:ctrlPr>
                          <a:rPr lang="en-GB" sz="1100" i="1" smtClean="0">
                            <a:latin typeface="Cambria Math" panose="02040503050406030204" pitchFamily="18" charset="0"/>
                            <a:cs typeface="Arial" panose="020B0604020202020204" pitchFamily="34" charset="0"/>
                          </a:rPr>
                        </m:ctrlPr>
                      </m:sSubPr>
                      <m:e>
                        <m:r>
                          <m:rPr>
                            <m:sty m:val="p"/>
                          </m:rPr>
                          <a:rPr lang="en-GB" sz="1100" i="1" smtClean="0">
                            <a:latin typeface="Cambria Math" panose="02040503050406030204" pitchFamily="18" charset="0"/>
                            <a:cs typeface="Arial" panose="020B0604020202020204" pitchFamily="34" charset="0"/>
                          </a:rPr>
                          <m:t>ε</m:t>
                        </m:r>
                      </m:e>
                      <m:sub>
                        <m:r>
                          <a:rPr lang="en-GB" sz="1100" b="0" i="1" smtClean="0">
                            <a:latin typeface="Cambria Math" panose="02040503050406030204" pitchFamily="18" charset="0"/>
                            <a:cs typeface="Arial" panose="020B0604020202020204" pitchFamily="34" charset="0"/>
                          </a:rPr>
                          <m:t>𝑝𝑒𝑎𝑘</m:t>
                        </m:r>
                      </m:sub>
                    </m:sSub>
                    <m:r>
                      <a:rPr lang="en-GB" sz="1100" b="0" i="1" smtClean="0">
                        <a:latin typeface="Cambria Math" panose="02040503050406030204" pitchFamily="18" charset="0"/>
                        <a:cs typeface="Arial" panose="020B0604020202020204" pitchFamily="34" charset="0"/>
                      </a:rPr>
                      <m:t>&lt; </m:t>
                    </m:r>
                    <m:sSub>
                      <m:sSubPr>
                        <m:ctrlPr>
                          <a:rPr lang="en-GB" sz="1100" i="1" smtClean="0">
                            <a:latin typeface="Cambria Math" panose="02040503050406030204" pitchFamily="18" charset="0"/>
                            <a:cs typeface="Arial" panose="020B0604020202020204" pitchFamily="34" charset="0"/>
                          </a:rPr>
                        </m:ctrlPr>
                      </m:sSubPr>
                      <m:e>
                        <m:r>
                          <m:rPr>
                            <m:sty m:val="p"/>
                          </m:rPr>
                          <a:rPr lang="en-GB" sz="1100" i="1" smtClean="0">
                            <a:latin typeface="Cambria Math" panose="02040503050406030204" pitchFamily="18" charset="0"/>
                            <a:cs typeface="Arial" panose="020B0604020202020204" pitchFamily="34" charset="0"/>
                          </a:rPr>
                          <m:t>ε</m:t>
                        </m:r>
                      </m:e>
                      <m:sub>
                        <m:r>
                          <a:rPr lang="en-GB" sz="1100" b="0" i="1" smtClean="0">
                            <a:latin typeface="Cambria Math" panose="02040503050406030204" pitchFamily="18" charset="0"/>
                            <a:cs typeface="Arial" panose="020B0604020202020204" pitchFamily="34" charset="0"/>
                          </a:rPr>
                          <m:t>𝑐</m:t>
                        </m:r>
                      </m:sub>
                    </m:sSub>
                  </m:oMath>
                </a14:m>
                <a:endParaRPr lang="en-GB" sz="1100" dirty="0">
                  <a:latin typeface="Arial "/>
                  <a:cs typeface="Arial" panose="020B0604020202020204" pitchFamily="34" charset="0"/>
                </a:endParaRPr>
              </a:p>
              <a:p>
                <a:pPr marL="171450" indent="-171450">
                  <a:lnSpc>
                    <a:spcPct val="100000"/>
                  </a:lnSpc>
                  <a:buFont typeface="Arial" panose="020B0604020202020204" pitchFamily="34" charset="0"/>
                  <a:buChar char="•"/>
                </a:pPr>
                <a14:m>
                  <m:oMath xmlns:m="http://schemas.openxmlformats.org/officeDocument/2006/math">
                    <m:sSub>
                      <m:sSubPr>
                        <m:ctrlPr>
                          <a:rPr lang="en-GB" sz="1100" i="1" smtClean="0">
                            <a:latin typeface="Cambria Math" panose="02040503050406030204" pitchFamily="18" charset="0"/>
                            <a:cs typeface="Arial" panose="020B0604020202020204" pitchFamily="34" charset="0"/>
                          </a:rPr>
                        </m:ctrlPr>
                      </m:sSubPr>
                      <m:e>
                        <m:r>
                          <m:rPr>
                            <m:sty m:val="p"/>
                          </m:rPr>
                          <a:rPr lang="en-GB" sz="1100" i="1" smtClean="0">
                            <a:latin typeface="Cambria Math" panose="02040503050406030204" pitchFamily="18" charset="0"/>
                            <a:cs typeface="Arial" panose="020B0604020202020204" pitchFamily="34" charset="0"/>
                          </a:rPr>
                          <m:t>ε</m:t>
                        </m:r>
                      </m:e>
                      <m:sub>
                        <m:r>
                          <a:rPr lang="en-GB" sz="1100" b="0" i="1" smtClean="0">
                            <a:latin typeface="Cambria Math" panose="02040503050406030204" pitchFamily="18" charset="0"/>
                            <a:cs typeface="Arial" panose="020B0604020202020204" pitchFamily="34" charset="0"/>
                          </a:rPr>
                          <m:t>𝑐</m:t>
                        </m:r>
                      </m:sub>
                    </m:sSub>
                  </m:oMath>
                </a14:m>
                <a:r>
                  <a:rPr lang="en-GB" sz="1100" dirty="0">
                    <a:latin typeface="Arial "/>
                    <a:cs typeface="Arial" panose="020B0604020202020204" pitchFamily="34" charset="0"/>
                  </a:rPr>
                  <a:t> = 0,45/0,50 * LSFM</a:t>
                </a:r>
              </a:p>
              <a:p>
                <a:pPr>
                  <a:lnSpc>
                    <a:spcPct val="100000"/>
                  </a:lnSpc>
                </a:pPr>
                <a:endParaRPr lang="en-GB" sz="1100" dirty="0">
                  <a:latin typeface="Arial "/>
                  <a:cs typeface="Arial" panose="020B0604020202020204" pitchFamily="34" charset="0"/>
                </a:endParaRPr>
              </a:p>
              <a:p>
                <a:pPr>
                  <a:lnSpc>
                    <a:spcPct val="100000"/>
                  </a:lnSpc>
                </a:pPr>
                <a:r>
                  <a:rPr lang="en-GB" sz="1100" dirty="0">
                    <a:latin typeface="Arial "/>
                    <a:cs typeface="Arial" panose="020B0604020202020204" pitchFamily="34" charset="0"/>
                  </a:rPr>
                  <a:t>Valve is fully verified according DNVGL-RP-F112</a:t>
                </a:r>
              </a:p>
            </p:txBody>
          </p:sp>
        </mc:Choice>
        <mc:Fallback>
          <p:sp>
            <p:nvSpPr>
              <p:cNvPr id="2" name="Titolo 1">
                <a:extLst>
                  <a:ext uri="{FF2B5EF4-FFF2-40B4-BE49-F238E27FC236}">
                    <a16:creationId xmlns:a16="http://schemas.microsoft.com/office/drawing/2014/main" id="{C7B01D7B-2820-B23F-0291-D3E844DEBBB7}"/>
                  </a:ext>
                </a:extLst>
              </p:cNvPr>
              <p:cNvSpPr txBox="1">
                <a:spLocks noRot="1" noChangeAspect="1" noMove="1" noResize="1" noEditPoints="1" noAdjustHandles="1" noChangeArrowheads="1" noChangeShapeType="1" noTextEdit="1"/>
              </p:cNvSpPr>
              <p:nvPr/>
            </p:nvSpPr>
            <p:spPr>
              <a:xfrm>
                <a:off x="173858" y="1455662"/>
                <a:ext cx="4680722" cy="3170903"/>
              </a:xfrm>
              <a:prstGeom prst="rect">
                <a:avLst/>
              </a:prstGeom>
              <a:blipFill>
                <a:blip r:embed="rId4"/>
                <a:stretch>
                  <a:fillRect/>
                </a:stretch>
              </a:blipFill>
            </p:spPr>
            <p:txBody>
              <a:bodyPr/>
              <a:lstStyle/>
              <a:p>
                <a:r>
                  <a:rPr lang="it-IT">
                    <a:noFill/>
                  </a:rPr>
                  <a:t> </a:t>
                </a:r>
              </a:p>
            </p:txBody>
          </p:sp>
        </mc:Fallback>
      </mc:AlternateContent>
      <p:pic>
        <p:nvPicPr>
          <p:cNvPr id="4" name="Immagine 3">
            <a:extLst>
              <a:ext uri="{FF2B5EF4-FFF2-40B4-BE49-F238E27FC236}">
                <a16:creationId xmlns:a16="http://schemas.microsoft.com/office/drawing/2014/main" id="{D599AB09-CC95-2002-0780-1887F71CBC56}"/>
              </a:ext>
            </a:extLst>
          </p:cNvPr>
          <p:cNvPicPr>
            <a:picLocks noChangeAspect="1"/>
          </p:cNvPicPr>
          <p:nvPr/>
        </p:nvPicPr>
        <p:blipFill>
          <a:blip r:embed="rId5"/>
          <a:stretch>
            <a:fillRect/>
          </a:stretch>
        </p:blipFill>
        <p:spPr>
          <a:xfrm>
            <a:off x="4841880" y="3208306"/>
            <a:ext cx="1908405" cy="1395900"/>
          </a:xfrm>
          <a:prstGeom prst="rect">
            <a:avLst/>
          </a:prstGeom>
        </p:spPr>
      </p:pic>
      <p:sp>
        <p:nvSpPr>
          <p:cNvPr id="6" name="CasellaDiTesto 5">
            <a:extLst>
              <a:ext uri="{FF2B5EF4-FFF2-40B4-BE49-F238E27FC236}">
                <a16:creationId xmlns:a16="http://schemas.microsoft.com/office/drawing/2014/main" id="{DDB46805-C58D-0D50-A64B-92E0DA3E0CDD}"/>
              </a:ext>
            </a:extLst>
          </p:cNvPr>
          <p:cNvSpPr txBox="1"/>
          <p:nvPr/>
        </p:nvSpPr>
        <p:spPr>
          <a:xfrm>
            <a:off x="4336835" y="2756999"/>
            <a:ext cx="3922088" cy="246221"/>
          </a:xfrm>
          <a:prstGeom prst="rect">
            <a:avLst/>
          </a:prstGeom>
          <a:noFill/>
        </p:spPr>
        <p:txBody>
          <a:bodyPr wrap="square">
            <a:spAutoFit/>
          </a:bodyPr>
          <a:lstStyle/>
          <a:p>
            <a:pPr marL="457200" marR="457200">
              <a:spcBef>
                <a:spcPts val="400"/>
              </a:spcBef>
              <a:spcAft>
                <a:spcPts val="1200"/>
              </a:spcAft>
            </a:pPr>
            <a:r>
              <a:rPr lang="en-GB" sz="1000" b="1"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Figure 12</a:t>
            </a:r>
            <a:r>
              <a:rPr lang="en-GB" sz="1000"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 position of path in subsea valve</a:t>
            </a:r>
          </a:p>
        </p:txBody>
      </p:sp>
      <p:pic>
        <p:nvPicPr>
          <p:cNvPr id="3" name="Immagine 2">
            <a:extLst>
              <a:ext uri="{FF2B5EF4-FFF2-40B4-BE49-F238E27FC236}">
                <a16:creationId xmlns:a16="http://schemas.microsoft.com/office/drawing/2014/main" id="{FB29BDE0-8664-BC09-902F-728C85B4123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12024" y="259660"/>
            <a:ext cx="1581150" cy="328056"/>
          </a:xfrm>
          <a:prstGeom prst="rect">
            <a:avLst/>
          </a:prstGeom>
          <a:noFill/>
          <a:ln>
            <a:noFill/>
          </a:ln>
        </p:spPr>
      </p:pic>
    </p:spTree>
    <p:extLst>
      <p:ext uri="{BB962C8B-B14F-4D97-AF65-F5344CB8AC3E}">
        <p14:creationId xmlns:p14="http://schemas.microsoft.com/office/powerpoint/2010/main" val="3540032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50D58CCC-E7BF-41AE-0A9A-ACCDF5377D66}"/>
              </a:ext>
            </a:extLst>
          </p:cNvPr>
          <p:cNvSpPr txBox="1">
            <a:spLocks/>
          </p:cNvSpPr>
          <p:nvPr/>
        </p:nvSpPr>
        <p:spPr>
          <a:xfrm>
            <a:off x="155935" y="809650"/>
            <a:ext cx="5844336" cy="3430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kern="0" dirty="0">
                <a:latin typeface="Arial" panose="020B0604020202020204" pitchFamily="34" charset="0"/>
                <a:cs typeface="Times New Roman" panose="02020603050405020304" pitchFamily="18" charset="0"/>
              </a:rPr>
              <a:t>Example 2: duplex subsea valve</a:t>
            </a:r>
            <a:endParaRPr lang="it-IT" sz="2800" dirty="0"/>
          </a:p>
        </p:txBody>
      </p:sp>
      <p:sp>
        <p:nvSpPr>
          <p:cNvPr id="20" name="Titolo 1">
            <a:extLst>
              <a:ext uri="{FF2B5EF4-FFF2-40B4-BE49-F238E27FC236}">
                <a16:creationId xmlns:a16="http://schemas.microsoft.com/office/drawing/2014/main" id="{BD721FC6-7B08-D0BB-630F-BB5F8ECA252C}"/>
              </a:ext>
            </a:extLst>
          </p:cNvPr>
          <p:cNvSpPr txBox="1">
            <a:spLocks/>
          </p:cNvSpPr>
          <p:nvPr/>
        </p:nvSpPr>
        <p:spPr>
          <a:xfrm>
            <a:off x="155935" y="1258452"/>
            <a:ext cx="4521477" cy="2753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b="1" kern="0" dirty="0">
                <a:solidFill>
                  <a:srgbClr val="0070C0"/>
                </a:solidFill>
                <a:latin typeface="Arial" panose="020B0604020202020204" pitchFamily="34" charset="0"/>
                <a:cs typeface="Times New Roman" panose="02020603050405020304" pitchFamily="18" charset="0"/>
              </a:rPr>
              <a:t>Second verification: ASME VIII Div.3 crack grow</a:t>
            </a:r>
            <a:endParaRPr lang="it-IT" sz="1400" dirty="0">
              <a:solidFill>
                <a:srgbClr val="0070C0"/>
              </a:solidFill>
            </a:endParaRPr>
          </a:p>
        </p:txBody>
      </p:sp>
      <mc:AlternateContent xmlns:mc="http://schemas.openxmlformats.org/markup-compatibility/2006">
        <mc:Choice xmlns:a14="http://schemas.microsoft.com/office/drawing/2010/main" Requires="a14">
          <p:sp>
            <p:nvSpPr>
              <p:cNvPr id="2" name="Titolo 1">
                <a:extLst>
                  <a:ext uri="{FF2B5EF4-FFF2-40B4-BE49-F238E27FC236}">
                    <a16:creationId xmlns:a16="http://schemas.microsoft.com/office/drawing/2014/main" id="{C7B01D7B-2820-B23F-0291-D3E844DEBBB7}"/>
                  </a:ext>
                </a:extLst>
              </p:cNvPr>
              <p:cNvSpPr txBox="1">
                <a:spLocks/>
              </p:cNvSpPr>
              <p:nvPr/>
            </p:nvSpPr>
            <p:spPr>
              <a:xfrm>
                <a:off x="208213" y="1436295"/>
                <a:ext cx="4994726" cy="30388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1100" dirty="0">
                    <a:latin typeface="Arial" panose="020B0604020202020204" pitchFamily="34" charset="0"/>
                    <a:cs typeface="Arial" panose="020B0604020202020204" pitchFamily="34" charset="0"/>
                  </a:rPr>
                  <a:t>The purpose of this check is to determine the number of cycles required for a crack to propagate until the component breaks, and therefore the survival time of the component itself</a:t>
                </a:r>
              </a:p>
              <a:p>
                <a:pPr marL="171450" indent="-171450" algn="just">
                  <a:lnSpc>
                    <a:spcPct val="100000"/>
                  </a:lnSpc>
                  <a:buFont typeface="Arial" panose="020B0604020202020204" pitchFamily="34" charset="0"/>
                  <a:buChar char="•"/>
                </a:pPr>
                <a:r>
                  <a:rPr lang="en-US" sz="1100" dirty="0">
                    <a:latin typeface="Arial" panose="020B0604020202020204" pitchFamily="34" charset="0"/>
                    <a:cs typeface="Arial" panose="020B0604020202020204" pitchFamily="34" charset="0"/>
                  </a:rPr>
                  <a:t>Verify if Stress intensity factor obtained from simulation is higher than threshold stress intensity factor (</a:t>
                </a:r>
                <a14:m>
                  <m:oMath xmlns:m="http://schemas.openxmlformats.org/officeDocument/2006/math">
                    <m:sSub>
                      <m:sSubPr>
                        <m:ctrlPr>
                          <a:rPr lang="en-US" sz="1100" i="1" dirty="0" smtClean="0">
                            <a:latin typeface="Cambria Math" panose="02040503050406030204" pitchFamily="18" charset="0"/>
                            <a:cs typeface="Arial" panose="020B0604020202020204" pitchFamily="34" charset="0"/>
                          </a:rPr>
                        </m:ctrlPr>
                      </m:sSubPr>
                      <m:e>
                        <m:r>
                          <a:rPr lang="it-IT" sz="1100" i="1" dirty="0">
                            <a:latin typeface="Cambria Math" panose="02040503050406030204" pitchFamily="18" charset="0"/>
                            <a:cs typeface="Arial" panose="020B0604020202020204" pitchFamily="34" charset="0"/>
                          </a:rPr>
                          <m:t>𝐾</m:t>
                        </m:r>
                      </m:e>
                      <m:sub>
                        <m:r>
                          <a:rPr lang="it-IT" sz="1100" b="0" i="1" dirty="0" smtClean="0">
                            <a:latin typeface="Cambria Math" panose="02040503050406030204" pitchFamily="18" charset="0"/>
                            <a:cs typeface="Arial" panose="020B0604020202020204" pitchFamily="34" charset="0"/>
                          </a:rPr>
                          <m:t>𝑡h</m:t>
                        </m:r>
                      </m:sub>
                    </m:sSub>
                    <m:r>
                      <a:rPr lang="en-US" sz="1100" i="1" dirty="0">
                        <a:latin typeface="Cambria Math" panose="02040503050406030204" pitchFamily="18" charset="0"/>
                        <a:cs typeface="Arial" panose="020B0604020202020204" pitchFamily="34" charset="0"/>
                      </a:rPr>
                      <m:t> </m:t>
                    </m:r>
                  </m:oMath>
                </a14:m>
                <a:r>
                  <a:rPr lang="en-US" sz="1100" dirty="0">
                    <a:latin typeface="Arial" panose="020B0604020202020204" pitchFamily="34" charset="0"/>
                    <a:cs typeface="Arial" panose="020B0604020202020204" pitchFamily="34" charset="0"/>
                  </a:rPr>
                  <a:t>) in H2 environment for the chosen crack size (elliptical shape, 0.36x0.12 mm)</a:t>
                </a:r>
              </a:p>
              <a:p>
                <a:pPr marL="171450" indent="-171450" algn="just">
                  <a:lnSpc>
                    <a:spcPct val="100000"/>
                  </a:lnSpc>
                  <a:buFont typeface="Arial" panose="020B0604020202020204" pitchFamily="34" charset="0"/>
                  <a:buChar char="•"/>
                </a:pPr>
                <a14:m>
                  <m:oMath xmlns:m="http://schemas.openxmlformats.org/officeDocument/2006/math">
                    <m:sSub>
                      <m:sSubPr>
                        <m:ctrlPr>
                          <a:rPr lang="en-US" sz="1100" i="1" dirty="0">
                            <a:latin typeface="Cambria Math" panose="02040503050406030204" pitchFamily="18" charset="0"/>
                            <a:cs typeface="Arial" panose="020B0604020202020204" pitchFamily="34" charset="0"/>
                          </a:rPr>
                        </m:ctrlPr>
                      </m:sSubPr>
                      <m:e>
                        <m:r>
                          <a:rPr lang="it-IT" sz="1100" i="1" dirty="0">
                            <a:latin typeface="Cambria Math" panose="02040503050406030204" pitchFamily="18" charset="0"/>
                            <a:cs typeface="Arial" panose="020B0604020202020204" pitchFamily="34" charset="0"/>
                          </a:rPr>
                          <m:t>𝐾</m:t>
                        </m:r>
                      </m:e>
                      <m:sub>
                        <m:r>
                          <a:rPr lang="it-IT" sz="1100" i="1" dirty="0">
                            <a:latin typeface="Cambria Math" panose="02040503050406030204" pitchFamily="18" charset="0"/>
                            <a:cs typeface="Arial" panose="020B0604020202020204" pitchFamily="34" charset="0"/>
                          </a:rPr>
                          <m:t>𝑡h</m:t>
                        </m:r>
                      </m:sub>
                    </m:sSub>
                  </m:oMath>
                </a14:m>
                <a:r>
                  <a:rPr lang="en-US" sz="1100" dirty="0">
                    <a:latin typeface="Arial" panose="020B0604020202020204" pitchFamily="34" charset="0"/>
                    <a:cs typeface="Arial" panose="020B0604020202020204" pitchFamily="34" charset="0"/>
                  </a:rPr>
                  <a:t> material =  2,7 </a:t>
                </a:r>
                <a14:m>
                  <m:oMath xmlns:m="http://schemas.openxmlformats.org/officeDocument/2006/math">
                    <m:r>
                      <m:rPr>
                        <m:sty m:val="p"/>
                      </m:rPr>
                      <a:rPr lang="it-IT" sz="1100">
                        <a:latin typeface="Cambria Math" panose="02040503050406030204" pitchFamily="18" charset="0"/>
                      </a:rPr>
                      <m:t>MPa</m:t>
                    </m:r>
                    <m:rad>
                      <m:radPr>
                        <m:degHide m:val="on"/>
                        <m:ctrlPr>
                          <a:rPr lang="en-US" sz="1100" i="1">
                            <a:latin typeface="Cambria Math" panose="02040503050406030204" pitchFamily="18" charset="0"/>
                          </a:rPr>
                        </m:ctrlPr>
                      </m:radPr>
                      <m:deg/>
                      <m:e>
                        <m:r>
                          <a:rPr lang="it-IT" sz="1100" i="1">
                            <a:latin typeface="Cambria Math" panose="02040503050406030204" pitchFamily="18" charset="0"/>
                          </a:rPr>
                          <m:t>𝑚</m:t>
                        </m:r>
                      </m:e>
                    </m:rad>
                  </m:oMath>
                </a14:m>
                <a:r>
                  <a:rPr lang="en-US" sz="1100" dirty="0">
                    <a:latin typeface="Arial" panose="020B0604020202020204" pitchFamily="34" charset="0"/>
                    <a:cs typeface="Arial" panose="020B0604020202020204" pitchFamily="34" charset="0"/>
                  </a:rPr>
                  <a:t> in H2 environment (Ref: </a:t>
                </a:r>
                <a:r>
                  <a:rPr lang="en-US" sz="1100" i="1" dirty="0">
                    <a:latin typeface="Arial" panose="020B0604020202020204" pitchFamily="34" charset="0"/>
                    <a:cs typeface="Arial" panose="020B0604020202020204" pitchFamily="34" charset="0"/>
                  </a:rPr>
                  <a:t>Validation for hydrogen-assisted cracking of duplex stainless steel, University of Galway</a:t>
                </a:r>
                <a:r>
                  <a:rPr lang="en-US" sz="1100" dirty="0">
                    <a:latin typeface="Arial" panose="020B0604020202020204" pitchFamily="34" charset="0"/>
                    <a:cs typeface="Arial" panose="020B0604020202020204" pitchFamily="34" charset="0"/>
                  </a:rPr>
                  <a:t>)</a:t>
                </a:r>
              </a:p>
              <a:p>
                <a:pPr marL="171450" indent="-171450" algn="just">
                  <a:lnSpc>
                    <a:spcPct val="100000"/>
                  </a:lnSpc>
                  <a:buFont typeface="Arial" panose="020B0604020202020204" pitchFamily="34" charset="0"/>
                  <a:buChar char="•"/>
                </a:pPr>
                <a:r>
                  <a:rPr lang="en-US" sz="1100" dirty="0">
                    <a:latin typeface="Arial" panose="020B0604020202020204" pitchFamily="34" charset="0"/>
                    <a:cs typeface="Arial" panose="020B0604020202020204" pitchFamily="34" charset="0"/>
                  </a:rPr>
                  <a:t>If verified, continue with a series of simulations with increasing crack sizes, until the value of threshold fracture toughness is reached, or until the crack reaches a depth of 25% of the thickness</a:t>
                </a:r>
              </a:p>
              <a:p>
                <a:pPr marL="171450" indent="-171450" algn="just">
                  <a:lnSpc>
                    <a:spcPct val="100000"/>
                  </a:lnSpc>
                  <a:buFont typeface="Arial" panose="020B0604020202020204" pitchFamily="34" charset="0"/>
                  <a:buChar char="•"/>
                </a:pPr>
                <a14:m>
                  <m:oMath xmlns:m="http://schemas.openxmlformats.org/officeDocument/2006/math">
                    <m:sSub>
                      <m:sSubPr>
                        <m:ctrlPr>
                          <a:rPr lang="en-US" sz="1100" i="1" dirty="0" smtClean="0">
                            <a:latin typeface="Cambria Math" panose="02040503050406030204" pitchFamily="18" charset="0"/>
                            <a:cs typeface="Arial" panose="020B0604020202020204" pitchFamily="34" charset="0"/>
                          </a:rPr>
                        </m:ctrlPr>
                      </m:sSubPr>
                      <m:e>
                        <m:r>
                          <a:rPr lang="it-IT" sz="1100" i="1" dirty="0">
                            <a:latin typeface="Cambria Math" panose="02040503050406030204" pitchFamily="18" charset="0"/>
                            <a:cs typeface="Arial" panose="020B0604020202020204" pitchFamily="34" charset="0"/>
                          </a:rPr>
                          <m:t>𝐾</m:t>
                        </m:r>
                      </m:e>
                      <m:sub>
                        <m:r>
                          <a:rPr lang="it-IT" sz="1100" b="0" i="1" dirty="0" smtClean="0">
                            <a:latin typeface="Cambria Math" panose="02040503050406030204" pitchFamily="18" charset="0"/>
                            <a:cs typeface="Arial" panose="020B0604020202020204" pitchFamily="34" charset="0"/>
                          </a:rPr>
                          <m:t>𝐼𝐻</m:t>
                        </m:r>
                      </m:sub>
                    </m:sSub>
                    <m:r>
                      <a:rPr lang="en-US" sz="1100" i="1" dirty="0">
                        <a:latin typeface="Cambria Math" panose="02040503050406030204" pitchFamily="18" charset="0"/>
                        <a:cs typeface="Arial" panose="020B0604020202020204" pitchFamily="34" charset="0"/>
                      </a:rPr>
                      <m:t> </m:t>
                    </m:r>
                  </m:oMath>
                </a14:m>
                <a:r>
                  <a:rPr lang="en-US" sz="1100" dirty="0">
                    <a:latin typeface="Arial "/>
                    <a:cs typeface="Arial" panose="020B0604020202020204" pitchFamily="34" charset="0"/>
                  </a:rPr>
                  <a:t>material =  25 </a:t>
                </a:r>
                <a14:m>
                  <m:oMath xmlns:m="http://schemas.openxmlformats.org/officeDocument/2006/math">
                    <m:r>
                      <m:rPr>
                        <m:sty m:val="p"/>
                      </m:rPr>
                      <a:rPr lang="it-IT" sz="1100">
                        <a:latin typeface="Cambria Math" panose="02040503050406030204" pitchFamily="18" charset="0"/>
                      </a:rPr>
                      <m:t>MPa</m:t>
                    </m:r>
                    <m:rad>
                      <m:radPr>
                        <m:degHide m:val="on"/>
                        <m:ctrlPr>
                          <a:rPr lang="en-US" sz="1100" i="1">
                            <a:latin typeface="Cambria Math" panose="02040503050406030204" pitchFamily="18" charset="0"/>
                          </a:rPr>
                        </m:ctrlPr>
                      </m:radPr>
                      <m:deg/>
                      <m:e>
                        <m:r>
                          <a:rPr lang="it-IT" sz="1100" i="1">
                            <a:latin typeface="Cambria Math" panose="02040503050406030204" pitchFamily="18" charset="0"/>
                          </a:rPr>
                          <m:t>𝑚</m:t>
                        </m:r>
                      </m:e>
                    </m:rad>
                  </m:oMath>
                </a14:m>
                <a:r>
                  <a:rPr lang="en-US" sz="1100" dirty="0">
                    <a:latin typeface="Arial "/>
                    <a:cs typeface="Arial" panose="020B0604020202020204" pitchFamily="34" charset="0"/>
                  </a:rPr>
                  <a:t> in H2 environment (Ref: </a:t>
                </a:r>
                <a:r>
                  <a:rPr lang="en-US" sz="1100" i="1" dirty="0">
                    <a:latin typeface="Arial "/>
                    <a:cs typeface="Arial" panose="020B0604020202020204" pitchFamily="34" charset="0"/>
                  </a:rPr>
                  <a:t>TWI Ltd</a:t>
                </a:r>
                <a:r>
                  <a:rPr lang="en-US" sz="1100" dirty="0">
                    <a:latin typeface="Arial "/>
                    <a:cs typeface="Arial" panose="020B0604020202020204" pitchFamily="34" charset="0"/>
                  </a:rPr>
                  <a:t>)</a:t>
                </a:r>
                <a:endParaRPr lang="en-US" sz="1100" dirty="0">
                  <a:latin typeface="Arial" panose="020B0604020202020204" pitchFamily="34" charset="0"/>
                  <a:cs typeface="Arial" panose="020B0604020202020204" pitchFamily="34" charset="0"/>
                </a:endParaRPr>
              </a:p>
              <a:p>
                <a:pPr marL="171450" indent="-171450" algn="just">
                  <a:lnSpc>
                    <a:spcPct val="100000"/>
                  </a:lnSpc>
                  <a:buFont typeface="Arial" panose="020B0604020202020204" pitchFamily="34" charset="0"/>
                  <a:buChar char="•"/>
                </a:pPr>
                <a:r>
                  <a:rPr lang="en-US" sz="1100" dirty="0">
                    <a:latin typeface="Arial" panose="020B0604020202020204" pitchFamily="34" charset="0"/>
                    <a:cs typeface="Arial" panose="020B0604020202020204" pitchFamily="34" charset="0"/>
                  </a:rPr>
                  <a:t>For each step calculate the number of cycles required to reach the set crack increment </a:t>
                </a:r>
              </a:p>
            </p:txBody>
          </p:sp>
        </mc:Choice>
        <mc:Fallback>
          <p:sp>
            <p:nvSpPr>
              <p:cNvPr id="2" name="Titolo 1">
                <a:extLst>
                  <a:ext uri="{FF2B5EF4-FFF2-40B4-BE49-F238E27FC236}">
                    <a16:creationId xmlns:a16="http://schemas.microsoft.com/office/drawing/2014/main" id="{C7B01D7B-2820-B23F-0291-D3E844DEBBB7}"/>
                  </a:ext>
                </a:extLst>
              </p:cNvPr>
              <p:cNvSpPr txBox="1">
                <a:spLocks noRot="1" noChangeAspect="1" noMove="1" noResize="1" noEditPoints="1" noAdjustHandles="1" noChangeArrowheads="1" noChangeShapeType="1" noTextEdit="1"/>
              </p:cNvSpPr>
              <p:nvPr/>
            </p:nvSpPr>
            <p:spPr>
              <a:xfrm>
                <a:off x="208213" y="1436295"/>
                <a:ext cx="4994726" cy="3038834"/>
              </a:xfrm>
              <a:prstGeom prst="rect">
                <a:avLst/>
              </a:prstGeom>
              <a:blipFill>
                <a:blip r:embed="rId3"/>
                <a:stretch>
                  <a:fillRect/>
                </a:stretch>
              </a:blipFill>
            </p:spPr>
            <p:txBody>
              <a:bodyPr/>
              <a:lstStyle/>
              <a:p>
                <a:r>
                  <a:rPr lang="it-IT">
                    <a:noFill/>
                  </a:rPr>
                  <a:t> </a:t>
                </a:r>
              </a:p>
            </p:txBody>
          </p:sp>
        </mc:Fallback>
      </mc:AlternateContent>
      <p:pic>
        <p:nvPicPr>
          <p:cNvPr id="4" name="Immagine 3">
            <a:extLst>
              <a:ext uri="{FF2B5EF4-FFF2-40B4-BE49-F238E27FC236}">
                <a16:creationId xmlns:a16="http://schemas.microsoft.com/office/drawing/2014/main" id="{54EE14C0-0B96-0AFA-2308-30CF28E70736}"/>
              </a:ext>
            </a:extLst>
          </p:cNvPr>
          <p:cNvPicPr>
            <a:picLocks noChangeAspect="1"/>
          </p:cNvPicPr>
          <p:nvPr/>
        </p:nvPicPr>
        <p:blipFill rotWithShape="1">
          <a:blip r:embed="rId4"/>
          <a:srcRect t="14771" b="7241"/>
          <a:stretch/>
        </p:blipFill>
        <p:spPr>
          <a:xfrm>
            <a:off x="299482" y="4144703"/>
            <a:ext cx="1542598" cy="370599"/>
          </a:xfrm>
          <a:prstGeom prst="rect">
            <a:avLst/>
          </a:prstGeom>
        </p:spPr>
      </p:pic>
      <p:sp>
        <p:nvSpPr>
          <p:cNvPr id="5" name="CasellaDiTesto 4">
            <a:extLst>
              <a:ext uri="{FF2B5EF4-FFF2-40B4-BE49-F238E27FC236}">
                <a16:creationId xmlns:a16="http://schemas.microsoft.com/office/drawing/2014/main" id="{E6E0CC04-B288-9E6E-BC42-050DC34A7863}"/>
              </a:ext>
            </a:extLst>
          </p:cNvPr>
          <p:cNvSpPr txBox="1"/>
          <p:nvPr/>
        </p:nvSpPr>
        <p:spPr>
          <a:xfrm>
            <a:off x="4962602" y="4426710"/>
            <a:ext cx="3662783" cy="246221"/>
          </a:xfrm>
          <a:prstGeom prst="rect">
            <a:avLst/>
          </a:prstGeom>
          <a:noFill/>
        </p:spPr>
        <p:txBody>
          <a:bodyPr wrap="square">
            <a:spAutoFit/>
          </a:bodyPr>
          <a:lstStyle/>
          <a:p>
            <a:pPr marL="457200" marR="457200">
              <a:spcBef>
                <a:spcPts val="400"/>
              </a:spcBef>
              <a:spcAft>
                <a:spcPts val="1200"/>
              </a:spcAft>
            </a:pPr>
            <a:r>
              <a:rPr lang="en-US" sz="1000" b="1"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Figure 14</a:t>
            </a:r>
            <a:r>
              <a:rPr lang="en-US" sz="1000"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 crack n°2 grow, till 20000 cycles</a:t>
            </a:r>
            <a:endParaRPr lang="it-IT" sz="1000"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6" name="Immagine 5">
            <a:extLst>
              <a:ext uri="{FF2B5EF4-FFF2-40B4-BE49-F238E27FC236}">
                <a16:creationId xmlns:a16="http://schemas.microsoft.com/office/drawing/2014/main" id="{CEBF5B35-7093-2B89-AAD3-5B4278F7417D}"/>
              </a:ext>
            </a:extLst>
          </p:cNvPr>
          <p:cNvPicPr>
            <a:picLocks noChangeAspect="1"/>
          </p:cNvPicPr>
          <p:nvPr/>
        </p:nvPicPr>
        <p:blipFill rotWithShape="1">
          <a:blip r:embed="rId5"/>
          <a:srcRect t="5334" r="1413"/>
          <a:stretch/>
        </p:blipFill>
        <p:spPr>
          <a:xfrm>
            <a:off x="5294208" y="1204892"/>
            <a:ext cx="3184109" cy="3221818"/>
          </a:xfrm>
          <a:prstGeom prst="rect">
            <a:avLst/>
          </a:prstGeom>
        </p:spPr>
      </p:pic>
      <p:pic>
        <p:nvPicPr>
          <p:cNvPr id="3" name="Immagine 2">
            <a:extLst>
              <a:ext uri="{FF2B5EF4-FFF2-40B4-BE49-F238E27FC236}">
                <a16:creationId xmlns:a16="http://schemas.microsoft.com/office/drawing/2014/main" id="{94AE35FF-05B9-9BB4-065F-9DA81E977FD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12024" y="259660"/>
            <a:ext cx="1581150" cy="328056"/>
          </a:xfrm>
          <a:prstGeom prst="rect">
            <a:avLst/>
          </a:prstGeom>
          <a:noFill/>
          <a:ln>
            <a:noFill/>
          </a:ln>
        </p:spPr>
      </p:pic>
    </p:spTree>
    <p:extLst>
      <p:ext uri="{BB962C8B-B14F-4D97-AF65-F5344CB8AC3E}">
        <p14:creationId xmlns:p14="http://schemas.microsoft.com/office/powerpoint/2010/main" val="218157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50D58CCC-E7BF-41AE-0A9A-ACCDF5377D66}"/>
              </a:ext>
            </a:extLst>
          </p:cNvPr>
          <p:cNvSpPr txBox="1">
            <a:spLocks/>
          </p:cNvSpPr>
          <p:nvPr/>
        </p:nvSpPr>
        <p:spPr>
          <a:xfrm>
            <a:off x="136419" y="804021"/>
            <a:ext cx="6194150" cy="3430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kern="0" dirty="0">
                <a:latin typeface="Arial" panose="020B0604020202020204" pitchFamily="34" charset="0"/>
                <a:cs typeface="Times New Roman" panose="02020603050405020304" pitchFamily="18" charset="0"/>
              </a:rPr>
              <a:t>Example 3: welded seat and pup</a:t>
            </a:r>
            <a:endParaRPr lang="it-IT" sz="2800" dirty="0"/>
          </a:p>
        </p:txBody>
      </p:sp>
      <p:pic>
        <p:nvPicPr>
          <p:cNvPr id="5" name="Immagine 4">
            <a:extLst>
              <a:ext uri="{FF2B5EF4-FFF2-40B4-BE49-F238E27FC236}">
                <a16:creationId xmlns:a16="http://schemas.microsoft.com/office/drawing/2014/main" id="{391DD0C5-52DA-D86E-8B31-1DD26F1E851F}"/>
              </a:ext>
            </a:extLst>
          </p:cNvPr>
          <p:cNvPicPr>
            <a:picLocks noChangeAspect="1"/>
          </p:cNvPicPr>
          <p:nvPr/>
        </p:nvPicPr>
        <p:blipFill rotWithShape="1">
          <a:blip r:embed="rId3">
            <a:extLst>
              <a:ext uri="{28A0092B-C50C-407E-A947-70E740481C1C}">
                <a14:useLocalDpi xmlns:a14="http://schemas.microsoft.com/office/drawing/2010/main" val="0"/>
              </a:ext>
            </a:extLst>
          </a:blip>
          <a:srcRect l="615" t="971" r="938" b="739"/>
          <a:stretch/>
        </p:blipFill>
        <p:spPr bwMode="auto">
          <a:xfrm>
            <a:off x="5489893" y="1392844"/>
            <a:ext cx="3424819" cy="3236654"/>
          </a:xfrm>
          <a:prstGeom prst="rect">
            <a:avLst/>
          </a:prstGeom>
          <a:ln>
            <a:solidFill>
              <a:schemeClr val="accent1"/>
            </a:solidFill>
          </a:ln>
          <a:extLst>
            <a:ext uri="{53640926-AAD7-44D8-BBD7-CCE9431645EC}">
              <a14:shadowObscured xmlns:a14="http://schemas.microsoft.com/office/drawing/2010/main"/>
            </a:ext>
          </a:extLst>
        </p:spPr>
      </p:pic>
      <p:sp>
        <p:nvSpPr>
          <p:cNvPr id="13" name="Segnaposto contenuto 2">
            <a:extLst>
              <a:ext uri="{FF2B5EF4-FFF2-40B4-BE49-F238E27FC236}">
                <a16:creationId xmlns:a16="http://schemas.microsoft.com/office/drawing/2014/main" id="{329D4E3D-EB68-E662-AEBE-5D911B645CCC}"/>
              </a:ext>
            </a:extLst>
          </p:cNvPr>
          <p:cNvSpPr txBox="1">
            <a:spLocks/>
          </p:cNvSpPr>
          <p:nvPr/>
        </p:nvSpPr>
        <p:spPr>
          <a:xfrm>
            <a:off x="136419" y="1392844"/>
            <a:ext cx="5123690" cy="17150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dirty="0">
                <a:latin typeface="Arial" panose="020B0604020202020204" pitchFamily="34" charset="0"/>
                <a:cs typeface="Arial" panose="020B0604020202020204" pitchFamily="34" charset="0"/>
              </a:rPr>
              <a:t>Points close to the welds are the most sensitive, due to the inception of cracks and to the presence of residual (secondary) forces</a:t>
            </a:r>
          </a:p>
          <a:p>
            <a:r>
              <a:rPr lang="en-US" sz="1050" dirty="0">
                <a:latin typeface="Arial" panose="020B0604020202020204" pitchFamily="34" charset="0"/>
                <a:cs typeface="Arial" panose="020B0604020202020204" pitchFamily="34" charset="0"/>
              </a:rPr>
              <a:t>In order to have a reliable evaluation of these stress we decided to simulate the entire welding process</a:t>
            </a:r>
          </a:p>
          <a:p>
            <a:r>
              <a:rPr lang="en-US" sz="1050" kern="0" dirty="0">
                <a:latin typeface="Arial" panose="020B0604020202020204" pitchFamily="34" charset="0"/>
                <a:cs typeface="Times New Roman" panose="02020603050405020304" pitchFamily="18" charset="0"/>
              </a:rPr>
              <a:t>The first step of this job was to evaluate the correct thermal behavior of the valve subject to welding deposit; the geometry of weld has been modeled and divided into small pieces, in order to discretize the transient thermal phenomena.</a:t>
            </a:r>
          </a:p>
          <a:p>
            <a:endParaRPr lang="en-US" sz="1050" dirty="0">
              <a:latin typeface="Arial" panose="020B0604020202020204" pitchFamily="34" charset="0"/>
              <a:cs typeface="Arial" panose="020B0604020202020204" pitchFamily="34" charset="0"/>
            </a:endParaRPr>
          </a:p>
        </p:txBody>
      </p:sp>
      <p:pic>
        <p:nvPicPr>
          <p:cNvPr id="24" name="Immagine 23">
            <a:extLst>
              <a:ext uri="{FF2B5EF4-FFF2-40B4-BE49-F238E27FC236}">
                <a16:creationId xmlns:a16="http://schemas.microsoft.com/office/drawing/2014/main" id="{D5077106-E789-4A64-778D-84461CA148D9}"/>
              </a:ext>
            </a:extLst>
          </p:cNvPr>
          <p:cNvPicPr>
            <a:picLocks noChangeAspect="1"/>
          </p:cNvPicPr>
          <p:nvPr/>
        </p:nvPicPr>
        <p:blipFill rotWithShape="1">
          <a:blip r:embed="rId4"/>
          <a:srcRect l="44619" t="45799" r="25995" b="21824"/>
          <a:stretch/>
        </p:blipFill>
        <p:spPr bwMode="auto">
          <a:xfrm>
            <a:off x="447652" y="2893155"/>
            <a:ext cx="2998409" cy="1734770"/>
          </a:xfrm>
          <a:prstGeom prst="rect">
            <a:avLst/>
          </a:prstGeom>
          <a:ln>
            <a:noFill/>
          </a:ln>
          <a:extLst>
            <a:ext uri="{53640926-AAD7-44D8-BBD7-CCE9431645EC}">
              <a14:shadowObscured xmlns:a14="http://schemas.microsoft.com/office/drawing/2010/main"/>
            </a:ext>
          </a:extLst>
        </p:spPr>
      </p:pic>
      <p:sp>
        <p:nvSpPr>
          <p:cNvPr id="25" name="CasellaDiTesto 24">
            <a:extLst>
              <a:ext uri="{FF2B5EF4-FFF2-40B4-BE49-F238E27FC236}">
                <a16:creationId xmlns:a16="http://schemas.microsoft.com/office/drawing/2014/main" id="{862E5ADF-3C3F-E851-9303-0839EC866D37}"/>
              </a:ext>
            </a:extLst>
          </p:cNvPr>
          <p:cNvSpPr txBox="1"/>
          <p:nvPr/>
        </p:nvSpPr>
        <p:spPr>
          <a:xfrm>
            <a:off x="2977081" y="3907605"/>
            <a:ext cx="2515040" cy="794769"/>
          </a:xfrm>
          <a:prstGeom prst="rect">
            <a:avLst/>
          </a:prstGeom>
          <a:noFill/>
        </p:spPr>
        <p:txBody>
          <a:bodyPr wrap="square">
            <a:spAutoFit/>
          </a:bodyPr>
          <a:lstStyle/>
          <a:p>
            <a:pPr marL="457200" marR="457200">
              <a:lnSpc>
                <a:spcPts val="1400"/>
              </a:lnSpc>
              <a:spcBef>
                <a:spcPts val="400"/>
              </a:spcBef>
              <a:spcAft>
                <a:spcPts val="1200"/>
              </a:spcAft>
            </a:pPr>
            <a:r>
              <a:rPr lang="en-US" sz="1000" b="1"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Figure 15: </a:t>
            </a:r>
            <a:r>
              <a:rPr lang="en-US" sz="1000"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detail of welding discretization; the average thickness of single brick is 2,25 [mm] </a:t>
            </a:r>
            <a:endParaRPr lang="it-IT" sz="1000"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26" name="Titolo 1">
            <a:extLst>
              <a:ext uri="{FF2B5EF4-FFF2-40B4-BE49-F238E27FC236}">
                <a16:creationId xmlns:a16="http://schemas.microsoft.com/office/drawing/2014/main" id="{18747FA3-8582-792C-6724-82E01F99F4C2}"/>
              </a:ext>
            </a:extLst>
          </p:cNvPr>
          <p:cNvSpPr txBox="1">
            <a:spLocks/>
          </p:cNvSpPr>
          <p:nvPr/>
        </p:nvSpPr>
        <p:spPr>
          <a:xfrm>
            <a:off x="136419" y="1169833"/>
            <a:ext cx="7175085" cy="3430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b="1" kern="0" dirty="0">
                <a:solidFill>
                  <a:srgbClr val="0070C0"/>
                </a:solidFill>
                <a:latin typeface="Arial" panose="020B0604020202020204" pitchFamily="34" charset="0"/>
                <a:cs typeface="Times New Roman" panose="02020603050405020304" pitchFamily="18" charset="0"/>
              </a:rPr>
              <a:t>First simulation: transient thermal analysis of welding deposit</a:t>
            </a:r>
            <a:endParaRPr lang="it-IT" sz="1400" dirty="0">
              <a:solidFill>
                <a:srgbClr val="0070C0"/>
              </a:solidFill>
            </a:endParaRPr>
          </a:p>
        </p:txBody>
      </p:sp>
      <p:pic>
        <p:nvPicPr>
          <p:cNvPr id="2" name="Immagine 1">
            <a:extLst>
              <a:ext uri="{FF2B5EF4-FFF2-40B4-BE49-F238E27FC236}">
                <a16:creationId xmlns:a16="http://schemas.microsoft.com/office/drawing/2014/main" id="{83BD983F-98D2-A9B0-3E4E-2EB52248D01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2024" y="259660"/>
            <a:ext cx="1581150" cy="328056"/>
          </a:xfrm>
          <a:prstGeom prst="rect">
            <a:avLst/>
          </a:prstGeom>
          <a:noFill/>
          <a:ln>
            <a:noFill/>
          </a:ln>
        </p:spPr>
      </p:pic>
    </p:spTree>
    <p:extLst>
      <p:ext uri="{BB962C8B-B14F-4D97-AF65-F5344CB8AC3E}">
        <p14:creationId xmlns:p14="http://schemas.microsoft.com/office/powerpoint/2010/main" val="1023426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50D58CCC-E7BF-41AE-0A9A-ACCDF5377D66}"/>
              </a:ext>
            </a:extLst>
          </p:cNvPr>
          <p:cNvSpPr txBox="1">
            <a:spLocks/>
          </p:cNvSpPr>
          <p:nvPr/>
        </p:nvSpPr>
        <p:spPr>
          <a:xfrm>
            <a:off x="160079" y="811630"/>
            <a:ext cx="6184310" cy="3430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kern="0" dirty="0">
                <a:latin typeface="Arial" panose="020B0604020202020204" pitchFamily="34" charset="0"/>
                <a:cs typeface="Times New Roman" panose="02020603050405020304" pitchFamily="18" charset="0"/>
              </a:rPr>
              <a:t>Example 3: welded seat and pup</a:t>
            </a:r>
            <a:endParaRPr lang="it-IT" sz="2800" dirty="0"/>
          </a:p>
        </p:txBody>
      </p:sp>
      <p:sp>
        <p:nvSpPr>
          <p:cNvPr id="20" name="Titolo 1">
            <a:extLst>
              <a:ext uri="{FF2B5EF4-FFF2-40B4-BE49-F238E27FC236}">
                <a16:creationId xmlns:a16="http://schemas.microsoft.com/office/drawing/2014/main" id="{BD721FC6-7B08-D0BB-630F-BB5F8ECA252C}"/>
              </a:ext>
            </a:extLst>
          </p:cNvPr>
          <p:cNvSpPr txBox="1">
            <a:spLocks/>
          </p:cNvSpPr>
          <p:nvPr/>
        </p:nvSpPr>
        <p:spPr>
          <a:xfrm>
            <a:off x="160079" y="1218730"/>
            <a:ext cx="7138670" cy="2891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b="1" kern="0" dirty="0">
                <a:solidFill>
                  <a:srgbClr val="0070C0"/>
                </a:solidFill>
                <a:latin typeface="Arial" panose="020B0604020202020204" pitchFamily="34" charset="0"/>
                <a:cs typeface="Times New Roman" panose="02020603050405020304" pitchFamily="18" charset="0"/>
              </a:rPr>
              <a:t>First simulation: transient thermal analysis of welding deposit</a:t>
            </a:r>
            <a:endParaRPr lang="it-IT" sz="1400" dirty="0">
              <a:solidFill>
                <a:srgbClr val="0070C0"/>
              </a:solidFill>
            </a:endParaRPr>
          </a:p>
        </p:txBody>
      </p:sp>
      <p:sp>
        <p:nvSpPr>
          <p:cNvPr id="2" name="Titolo 1">
            <a:extLst>
              <a:ext uri="{FF2B5EF4-FFF2-40B4-BE49-F238E27FC236}">
                <a16:creationId xmlns:a16="http://schemas.microsoft.com/office/drawing/2014/main" id="{FA44102E-364A-EFC4-3DE3-DEB734C1D22B}"/>
              </a:ext>
            </a:extLst>
          </p:cNvPr>
          <p:cNvSpPr txBox="1">
            <a:spLocks/>
          </p:cNvSpPr>
          <p:nvPr/>
        </p:nvSpPr>
        <p:spPr>
          <a:xfrm>
            <a:off x="250825" y="1600200"/>
            <a:ext cx="7797295" cy="25933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100" kern="0" dirty="0">
                <a:latin typeface="Arial" panose="020B0604020202020204" pitchFamily="34" charset="0"/>
                <a:cs typeface="Times New Roman" panose="02020603050405020304" pitchFamily="18" charset="0"/>
              </a:rPr>
              <a:t>The input data for simulation were provided by our Welding Procedure Specification in according to ASME IX.</a:t>
            </a:r>
          </a:p>
          <a:p>
            <a:pPr>
              <a:lnSpc>
                <a:spcPct val="100000"/>
              </a:lnSpc>
            </a:pPr>
            <a:endParaRPr lang="en-US" sz="1100" kern="0" dirty="0">
              <a:latin typeface="Arial" panose="020B0604020202020204" pitchFamily="34" charset="0"/>
              <a:cs typeface="Times New Roman" panose="02020603050405020304" pitchFamily="18" charset="0"/>
            </a:endParaRPr>
          </a:p>
          <a:p>
            <a:pPr>
              <a:lnSpc>
                <a:spcPct val="100000"/>
              </a:lnSpc>
            </a:pPr>
            <a:r>
              <a:rPr lang="en-US" sz="1100" kern="0" dirty="0">
                <a:latin typeface="Arial" panose="020B0604020202020204" pitchFamily="34" charset="0"/>
                <a:cs typeface="Times New Roman" panose="02020603050405020304" pitchFamily="18" charset="0"/>
              </a:rPr>
              <a:t>For seat-body weld:</a:t>
            </a:r>
          </a:p>
          <a:p>
            <a:pPr>
              <a:lnSpc>
                <a:spcPct val="100000"/>
              </a:lnSpc>
            </a:pPr>
            <a:endParaRPr lang="en-US" sz="1100" kern="0" dirty="0">
              <a:latin typeface="Arial" panose="020B0604020202020204" pitchFamily="34" charset="0"/>
              <a:cs typeface="Times New Roman" panose="02020603050405020304" pitchFamily="18" charset="0"/>
            </a:endParaRPr>
          </a:p>
          <a:p>
            <a:pPr marL="285750" indent="-285750">
              <a:lnSpc>
                <a:spcPct val="100000"/>
              </a:lnSpc>
              <a:buFont typeface="Arial" panose="020B0604020202020204" pitchFamily="34" charset="0"/>
              <a:buChar char="•"/>
            </a:pPr>
            <a:r>
              <a:rPr lang="en-US" sz="1100" kern="0" dirty="0">
                <a:latin typeface="Arial" panose="020B0604020202020204" pitchFamily="34" charset="0"/>
                <a:cs typeface="Times New Roman" panose="02020603050405020304" pitchFamily="18" charset="0"/>
              </a:rPr>
              <a:t>Type of weld procedure = GTAW</a:t>
            </a:r>
          </a:p>
          <a:p>
            <a:pPr marL="285750" indent="-285750">
              <a:lnSpc>
                <a:spcPct val="100000"/>
              </a:lnSpc>
              <a:buFont typeface="Arial" panose="020B0604020202020204" pitchFamily="34" charset="0"/>
              <a:buChar char="•"/>
            </a:pPr>
            <a:r>
              <a:rPr lang="en-US" sz="1100" kern="0" dirty="0">
                <a:latin typeface="Arial" panose="020B0604020202020204" pitchFamily="34" charset="0"/>
                <a:cs typeface="Times New Roman" panose="02020603050405020304" pitchFamily="18" charset="0"/>
              </a:rPr>
              <a:t>Filler metal = 316LSi</a:t>
            </a:r>
          </a:p>
          <a:p>
            <a:pPr marL="285750" indent="-285750">
              <a:lnSpc>
                <a:spcPct val="100000"/>
              </a:lnSpc>
              <a:buFont typeface="Arial" panose="020B0604020202020204" pitchFamily="34" charset="0"/>
              <a:buChar char="•"/>
            </a:pPr>
            <a:r>
              <a:rPr lang="en-US" sz="1100" kern="0" dirty="0">
                <a:latin typeface="Arial" panose="020B0604020202020204" pitchFamily="34" charset="0"/>
                <a:cs typeface="Times New Roman" panose="02020603050405020304" pitchFamily="18" charset="0"/>
              </a:rPr>
              <a:t>Size of filler metal = 2,4 [mm]</a:t>
            </a:r>
          </a:p>
          <a:p>
            <a:pPr marL="285750" indent="-285750">
              <a:lnSpc>
                <a:spcPct val="100000"/>
              </a:lnSpc>
              <a:buFont typeface="Arial" panose="020B0604020202020204" pitchFamily="34" charset="0"/>
              <a:buChar char="•"/>
            </a:pPr>
            <a:r>
              <a:rPr lang="en-US" sz="1100" kern="0" dirty="0">
                <a:latin typeface="Arial" panose="020B0604020202020204" pitchFamily="34" charset="0"/>
                <a:cs typeface="Times New Roman" panose="02020603050405020304" pitchFamily="18" charset="0"/>
              </a:rPr>
              <a:t>Travel speed range = 100 – 120 [m/min]</a:t>
            </a:r>
          </a:p>
          <a:p>
            <a:pPr>
              <a:lnSpc>
                <a:spcPct val="100000"/>
              </a:lnSpc>
            </a:pPr>
            <a:endParaRPr lang="en-US" sz="1100" kern="0" dirty="0">
              <a:latin typeface="Arial" panose="020B0604020202020204" pitchFamily="34" charset="0"/>
              <a:cs typeface="Times New Roman" panose="02020603050405020304" pitchFamily="18" charset="0"/>
            </a:endParaRPr>
          </a:p>
          <a:p>
            <a:pPr>
              <a:lnSpc>
                <a:spcPct val="100000"/>
              </a:lnSpc>
            </a:pPr>
            <a:r>
              <a:rPr lang="en-US" sz="1100" kern="0" dirty="0">
                <a:latin typeface="Arial" panose="020B0604020202020204" pitchFamily="34" charset="0"/>
                <a:cs typeface="Times New Roman" panose="02020603050405020304" pitchFamily="18" charset="0"/>
              </a:rPr>
              <a:t>For body-pup weld:</a:t>
            </a:r>
          </a:p>
          <a:p>
            <a:pPr>
              <a:lnSpc>
                <a:spcPct val="100000"/>
              </a:lnSpc>
            </a:pPr>
            <a:endParaRPr lang="en-US" sz="1100" kern="0" dirty="0">
              <a:latin typeface="Arial" panose="020B0604020202020204" pitchFamily="34" charset="0"/>
              <a:cs typeface="Times New Roman" panose="02020603050405020304" pitchFamily="18" charset="0"/>
            </a:endParaRPr>
          </a:p>
          <a:p>
            <a:pPr marL="285750" indent="-285750">
              <a:lnSpc>
                <a:spcPct val="100000"/>
              </a:lnSpc>
              <a:buFont typeface="Arial" panose="020B0604020202020204" pitchFamily="34" charset="0"/>
              <a:buChar char="•"/>
            </a:pPr>
            <a:r>
              <a:rPr lang="en-US" sz="1100" kern="0" dirty="0">
                <a:latin typeface="Arial" panose="020B0604020202020204" pitchFamily="34" charset="0"/>
                <a:cs typeface="Times New Roman" panose="02020603050405020304" pitchFamily="18" charset="0"/>
              </a:rPr>
              <a:t>Type of weld procedure = GTAW</a:t>
            </a:r>
          </a:p>
          <a:p>
            <a:pPr marL="285750" indent="-285750">
              <a:lnSpc>
                <a:spcPct val="100000"/>
              </a:lnSpc>
              <a:buFont typeface="Arial" panose="020B0604020202020204" pitchFamily="34" charset="0"/>
              <a:buChar char="•"/>
            </a:pPr>
            <a:r>
              <a:rPr lang="en-US" sz="1100" kern="0" dirty="0">
                <a:latin typeface="Arial" panose="020B0604020202020204" pitchFamily="34" charset="0"/>
                <a:cs typeface="Times New Roman" panose="02020603050405020304" pitchFamily="18" charset="0"/>
              </a:rPr>
              <a:t>Filler metal = 9Cr-Mo-V-N</a:t>
            </a:r>
          </a:p>
          <a:p>
            <a:pPr marL="285750" indent="-285750">
              <a:lnSpc>
                <a:spcPct val="100000"/>
              </a:lnSpc>
              <a:buFont typeface="Arial" panose="020B0604020202020204" pitchFamily="34" charset="0"/>
              <a:buChar char="•"/>
            </a:pPr>
            <a:r>
              <a:rPr lang="en-US" sz="1100" kern="0" dirty="0">
                <a:latin typeface="Arial" panose="020B0604020202020204" pitchFamily="34" charset="0"/>
                <a:cs typeface="Times New Roman" panose="02020603050405020304" pitchFamily="18" charset="0"/>
              </a:rPr>
              <a:t>Size of filler metal = 2,4 [mm]</a:t>
            </a:r>
          </a:p>
          <a:p>
            <a:pPr marL="285750" indent="-285750">
              <a:lnSpc>
                <a:spcPct val="100000"/>
              </a:lnSpc>
              <a:buFont typeface="Arial" panose="020B0604020202020204" pitchFamily="34" charset="0"/>
              <a:buChar char="•"/>
            </a:pPr>
            <a:r>
              <a:rPr lang="en-US" sz="1100" kern="0" dirty="0">
                <a:latin typeface="Arial" panose="020B0604020202020204" pitchFamily="34" charset="0"/>
                <a:cs typeface="Times New Roman" panose="02020603050405020304" pitchFamily="18" charset="0"/>
              </a:rPr>
              <a:t>Travel speed range = 80 - 100 [m/min]</a:t>
            </a:r>
          </a:p>
        </p:txBody>
      </p:sp>
      <p:pic>
        <p:nvPicPr>
          <p:cNvPr id="3" name="Immagine 2">
            <a:extLst>
              <a:ext uri="{FF2B5EF4-FFF2-40B4-BE49-F238E27FC236}">
                <a16:creationId xmlns:a16="http://schemas.microsoft.com/office/drawing/2014/main" id="{34F6F465-41D3-21A2-39E4-4E1A9DFDD5DE}"/>
              </a:ext>
            </a:extLst>
          </p:cNvPr>
          <p:cNvPicPr>
            <a:picLocks noChangeAspect="1"/>
          </p:cNvPicPr>
          <p:nvPr/>
        </p:nvPicPr>
        <p:blipFill rotWithShape="1">
          <a:blip r:embed="rId3"/>
          <a:srcRect l="16510" t="39842" r="37575" b="12972"/>
          <a:stretch/>
        </p:blipFill>
        <p:spPr bwMode="auto">
          <a:xfrm>
            <a:off x="4089197" y="1893034"/>
            <a:ext cx="4341961" cy="2435303"/>
          </a:xfrm>
          <a:prstGeom prst="rect">
            <a:avLst/>
          </a:prstGeom>
          <a:ln>
            <a:solidFill>
              <a:schemeClr val="accent1"/>
            </a:solidFill>
          </a:ln>
          <a:extLst>
            <a:ext uri="{53640926-AAD7-44D8-BBD7-CCE9431645EC}">
              <a14:shadowObscured xmlns:a14="http://schemas.microsoft.com/office/drawing/2010/main"/>
            </a:ext>
          </a:extLst>
        </p:spPr>
      </p:pic>
      <p:sp>
        <p:nvSpPr>
          <p:cNvPr id="4" name="CasellaDiTesto 3">
            <a:extLst>
              <a:ext uri="{FF2B5EF4-FFF2-40B4-BE49-F238E27FC236}">
                <a16:creationId xmlns:a16="http://schemas.microsoft.com/office/drawing/2014/main" id="{C7A570E4-58AE-BC92-E93C-1171AC245F70}"/>
              </a:ext>
            </a:extLst>
          </p:cNvPr>
          <p:cNvSpPr txBox="1"/>
          <p:nvPr/>
        </p:nvSpPr>
        <p:spPr>
          <a:xfrm>
            <a:off x="3280226" y="4396153"/>
            <a:ext cx="5703695" cy="256160"/>
          </a:xfrm>
          <a:prstGeom prst="rect">
            <a:avLst/>
          </a:prstGeom>
          <a:noFill/>
        </p:spPr>
        <p:txBody>
          <a:bodyPr wrap="square">
            <a:spAutoFit/>
          </a:bodyPr>
          <a:lstStyle/>
          <a:p>
            <a:pPr marL="457200" marR="457200" algn="ctr">
              <a:lnSpc>
                <a:spcPts val="1400"/>
              </a:lnSpc>
              <a:spcBef>
                <a:spcPts val="400"/>
              </a:spcBef>
              <a:spcAft>
                <a:spcPts val="1200"/>
              </a:spcAft>
            </a:pPr>
            <a:r>
              <a:rPr lang="en-US" sz="1000" b="1"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Figure 16</a:t>
            </a:r>
            <a:r>
              <a:rPr lang="en-US" sz="1000"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 thermal conductivity according ASME II </a:t>
            </a:r>
            <a:r>
              <a:rPr lang="en-US" sz="1000" i="1" dirty="0" err="1">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Part.D</a:t>
            </a:r>
            <a:r>
              <a:rPr lang="en-US" sz="1000"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000"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5" name="Immagine 4">
            <a:extLst>
              <a:ext uri="{FF2B5EF4-FFF2-40B4-BE49-F238E27FC236}">
                <a16:creationId xmlns:a16="http://schemas.microsoft.com/office/drawing/2014/main" id="{F9E8D776-3383-74B4-5155-5E3FA885B7D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2024" y="259660"/>
            <a:ext cx="1581150" cy="328056"/>
          </a:xfrm>
          <a:prstGeom prst="rect">
            <a:avLst/>
          </a:prstGeom>
          <a:noFill/>
          <a:ln>
            <a:noFill/>
          </a:ln>
        </p:spPr>
      </p:pic>
    </p:spTree>
    <p:extLst>
      <p:ext uri="{BB962C8B-B14F-4D97-AF65-F5344CB8AC3E}">
        <p14:creationId xmlns:p14="http://schemas.microsoft.com/office/powerpoint/2010/main" val="1900619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50D58CCC-E7BF-41AE-0A9A-ACCDF5377D66}"/>
              </a:ext>
            </a:extLst>
          </p:cNvPr>
          <p:cNvSpPr txBox="1">
            <a:spLocks/>
          </p:cNvSpPr>
          <p:nvPr/>
        </p:nvSpPr>
        <p:spPr>
          <a:xfrm>
            <a:off x="169102" y="838107"/>
            <a:ext cx="6168054" cy="3430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kern="0" dirty="0">
                <a:latin typeface="Arial" panose="020B0604020202020204" pitchFamily="34" charset="0"/>
                <a:cs typeface="Times New Roman" panose="02020603050405020304" pitchFamily="18" charset="0"/>
              </a:rPr>
              <a:t>Example 3: welded seat and pup</a:t>
            </a:r>
            <a:endParaRPr lang="it-IT" sz="2800" dirty="0"/>
          </a:p>
        </p:txBody>
      </p:sp>
      <p:sp>
        <p:nvSpPr>
          <p:cNvPr id="20" name="Titolo 1">
            <a:extLst>
              <a:ext uri="{FF2B5EF4-FFF2-40B4-BE49-F238E27FC236}">
                <a16:creationId xmlns:a16="http://schemas.microsoft.com/office/drawing/2014/main" id="{BD721FC6-7B08-D0BB-630F-BB5F8ECA252C}"/>
              </a:ext>
            </a:extLst>
          </p:cNvPr>
          <p:cNvSpPr txBox="1">
            <a:spLocks/>
          </p:cNvSpPr>
          <p:nvPr/>
        </p:nvSpPr>
        <p:spPr>
          <a:xfrm>
            <a:off x="169102" y="1229631"/>
            <a:ext cx="5440128" cy="3430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b="1" kern="0" dirty="0">
                <a:solidFill>
                  <a:srgbClr val="0070C0"/>
                </a:solidFill>
                <a:latin typeface="Arial" panose="020B0604020202020204" pitchFamily="34" charset="0"/>
                <a:cs typeface="Times New Roman" panose="02020603050405020304" pitchFamily="18" charset="0"/>
              </a:rPr>
              <a:t>First simulation: transient thermal analysis of welding deposit</a:t>
            </a:r>
            <a:endParaRPr lang="it-IT" sz="1400" dirty="0">
              <a:solidFill>
                <a:srgbClr val="0070C0"/>
              </a:solidFill>
            </a:endParaRPr>
          </a:p>
        </p:txBody>
      </p:sp>
      <p:sp>
        <p:nvSpPr>
          <p:cNvPr id="4" name="CasellaDiTesto 3">
            <a:extLst>
              <a:ext uri="{FF2B5EF4-FFF2-40B4-BE49-F238E27FC236}">
                <a16:creationId xmlns:a16="http://schemas.microsoft.com/office/drawing/2014/main" id="{C7A570E4-58AE-BC92-E93C-1171AC245F70}"/>
              </a:ext>
            </a:extLst>
          </p:cNvPr>
          <p:cNvSpPr txBox="1"/>
          <p:nvPr/>
        </p:nvSpPr>
        <p:spPr>
          <a:xfrm>
            <a:off x="3879639" y="4394607"/>
            <a:ext cx="5095258" cy="246221"/>
          </a:xfrm>
          <a:prstGeom prst="rect">
            <a:avLst/>
          </a:prstGeom>
          <a:noFill/>
        </p:spPr>
        <p:txBody>
          <a:bodyPr wrap="square">
            <a:spAutoFit/>
          </a:bodyPr>
          <a:lstStyle/>
          <a:p>
            <a:pPr marL="457200" marR="457200" algn="ctr">
              <a:spcBef>
                <a:spcPts val="400"/>
              </a:spcBef>
              <a:spcAft>
                <a:spcPts val="1200"/>
              </a:spcAft>
            </a:pPr>
            <a:r>
              <a:rPr lang="en-US" sz="1000" b="1"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Video 1</a:t>
            </a:r>
            <a:r>
              <a:rPr lang="en-US" sz="1000"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 Evolution of temperature during the welding process</a:t>
            </a:r>
            <a:endParaRPr lang="it-IT" sz="1000"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Titolo 1">
            <a:extLst>
              <a:ext uri="{FF2B5EF4-FFF2-40B4-BE49-F238E27FC236}">
                <a16:creationId xmlns:a16="http://schemas.microsoft.com/office/drawing/2014/main" id="{89EF5D4E-E33F-CFE8-9332-299EEBE8CF88}"/>
              </a:ext>
            </a:extLst>
          </p:cNvPr>
          <p:cNvSpPr txBox="1">
            <a:spLocks/>
          </p:cNvSpPr>
          <p:nvPr/>
        </p:nvSpPr>
        <p:spPr>
          <a:xfrm>
            <a:off x="169102" y="1198614"/>
            <a:ext cx="3481673" cy="35098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100" kern="0" dirty="0">
                <a:latin typeface="Arial" panose="020B0604020202020204" pitchFamily="34" charset="0"/>
                <a:cs typeface="Times New Roman" panose="02020603050405020304" pitchFamily="18" charset="0"/>
              </a:rPr>
              <a:t>In order to achieve a realistic analysis, we checked the results with other data provided by our welding engineer:</a:t>
            </a:r>
          </a:p>
          <a:p>
            <a:pPr>
              <a:lnSpc>
                <a:spcPct val="100000"/>
              </a:lnSpc>
            </a:pPr>
            <a:endParaRPr lang="en-US" sz="500" kern="0" dirty="0">
              <a:latin typeface="Arial" panose="020B0604020202020204" pitchFamily="34" charset="0"/>
              <a:cs typeface="Times New Roman" panose="02020603050405020304" pitchFamily="18" charset="0"/>
            </a:endParaRPr>
          </a:p>
          <a:p>
            <a:pPr>
              <a:lnSpc>
                <a:spcPct val="100000"/>
              </a:lnSpc>
            </a:pPr>
            <a:r>
              <a:rPr lang="en-US" sz="1100" kern="0" dirty="0">
                <a:latin typeface="Arial" panose="020B0604020202020204" pitchFamily="34" charset="0"/>
                <a:cs typeface="Times New Roman" panose="02020603050405020304" pitchFamily="18" charset="0"/>
              </a:rPr>
              <a:t>- </a:t>
            </a:r>
            <a:r>
              <a:rPr lang="en-US" sz="1100" kern="0" dirty="0" err="1">
                <a:latin typeface="Arial" panose="020B0604020202020204" pitchFamily="34" charset="0"/>
                <a:cs typeface="Times New Roman" panose="02020603050405020304" pitchFamily="18" charset="0"/>
              </a:rPr>
              <a:t>Interpass</a:t>
            </a:r>
            <a:r>
              <a:rPr lang="en-US" sz="1100" kern="0" dirty="0">
                <a:latin typeface="Arial" panose="020B0604020202020204" pitchFamily="34" charset="0"/>
                <a:cs typeface="Times New Roman" panose="02020603050405020304" pitchFamily="18" charset="0"/>
              </a:rPr>
              <a:t> temperature</a:t>
            </a:r>
          </a:p>
          <a:p>
            <a:pPr>
              <a:lnSpc>
                <a:spcPct val="100000"/>
              </a:lnSpc>
            </a:pPr>
            <a:r>
              <a:rPr lang="en-US" sz="1100" kern="0" dirty="0">
                <a:latin typeface="Arial" panose="020B0604020202020204" pitchFamily="34" charset="0"/>
                <a:cs typeface="Times New Roman" panose="02020603050405020304" pitchFamily="18" charset="0"/>
              </a:rPr>
              <a:t>80 °C max for 16Cr-12Ni-2Mo</a:t>
            </a:r>
          </a:p>
          <a:p>
            <a:pPr>
              <a:lnSpc>
                <a:spcPct val="100000"/>
              </a:lnSpc>
            </a:pPr>
            <a:r>
              <a:rPr lang="en-US" sz="1100" kern="0" dirty="0">
                <a:latin typeface="Arial" panose="020B0604020202020204" pitchFamily="34" charset="0"/>
                <a:cs typeface="Times New Roman" panose="02020603050405020304" pitchFamily="18" charset="0"/>
              </a:rPr>
              <a:t>300 C° max for 9Cr-1Mo-V.</a:t>
            </a:r>
          </a:p>
          <a:p>
            <a:pPr>
              <a:lnSpc>
                <a:spcPct val="100000"/>
              </a:lnSpc>
            </a:pPr>
            <a:r>
              <a:rPr lang="en-US" sz="1100" kern="0" dirty="0">
                <a:latin typeface="Arial" panose="020B0604020202020204" pitchFamily="34" charset="0"/>
                <a:cs typeface="Times New Roman" panose="02020603050405020304" pitchFamily="18" charset="0"/>
              </a:rPr>
              <a:t>It is the temperature reached by the body close to the weld deposit; this temperature is monitored throughout the process and can’t exceed a defined threshold temperature related to the material.</a:t>
            </a:r>
          </a:p>
          <a:p>
            <a:pPr>
              <a:lnSpc>
                <a:spcPct val="100000"/>
              </a:lnSpc>
            </a:pPr>
            <a:endParaRPr lang="en-US" sz="500" kern="0" dirty="0">
              <a:latin typeface="Arial" panose="020B0604020202020204" pitchFamily="34" charset="0"/>
              <a:cs typeface="Times New Roman" panose="02020603050405020304" pitchFamily="18" charset="0"/>
            </a:endParaRPr>
          </a:p>
          <a:p>
            <a:pPr>
              <a:lnSpc>
                <a:spcPct val="100000"/>
              </a:lnSpc>
            </a:pPr>
            <a:r>
              <a:rPr lang="en-US" sz="1100" kern="0" dirty="0">
                <a:latin typeface="Arial" panose="020B0604020202020204" pitchFamily="34" charset="0"/>
                <a:cs typeface="Times New Roman" panose="02020603050405020304" pitchFamily="18" charset="0"/>
              </a:rPr>
              <a:t>- Average time required to complete the weld, based on operator's experience.</a:t>
            </a:r>
          </a:p>
          <a:p>
            <a:pPr>
              <a:lnSpc>
                <a:spcPct val="100000"/>
              </a:lnSpc>
            </a:pPr>
            <a:endParaRPr lang="en-US" sz="500" kern="0" dirty="0">
              <a:latin typeface="Arial" panose="020B0604020202020204" pitchFamily="34" charset="0"/>
              <a:cs typeface="Times New Roman" panose="02020603050405020304" pitchFamily="18" charset="0"/>
            </a:endParaRPr>
          </a:p>
          <a:p>
            <a:pPr>
              <a:lnSpc>
                <a:spcPct val="100000"/>
              </a:lnSpc>
            </a:pPr>
            <a:r>
              <a:rPr lang="en-US" sz="1100" kern="0" dirty="0">
                <a:latin typeface="Arial" panose="020B0604020202020204" pitchFamily="34" charset="0"/>
                <a:cs typeface="Times New Roman" panose="02020603050405020304" pitchFamily="18" charset="0"/>
              </a:rPr>
              <a:t>A transient thermal analysis has been performed: step by step, with defined time, we added to the model the “bricks” of weld with their thermal load</a:t>
            </a:r>
          </a:p>
        </p:txBody>
      </p:sp>
      <p:pic>
        <p:nvPicPr>
          <p:cNvPr id="6" name="temperature_4a ">
            <a:hlinkClick r:id="" action="ppaction://media"/>
            <a:extLst>
              <a:ext uri="{FF2B5EF4-FFF2-40B4-BE49-F238E27FC236}">
                <a16:creationId xmlns:a16="http://schemas.microsoft.com/office/drawing/2014/main" id="{B6E79129-584E-6234-B7BF-636DC5CAFED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74566" y="1547049"/>
            <a:ext cx="4770304" cy="2600031"/>
          </a:xfrm>
          <a:prstGeom prst="rect">
            <a:avLst/>
          </a:prstGeom>
        </p:spPr>
      </p:pic>
      <p:pic>
        <p:nvPicPr>
          <p:cNvPr id="2" name="Immagine 1">
            <a:extLst>
              <a:ext uri="{FF2B5EF4-FFF2-40B4-BE49-F238E27FC236}">
                <a16:creationId xmlns:a16="http://schemas.microsoft.com/office/drawing/2014/main" id="{65F0B941-E9AF-BBF7-CD67-FC615281B16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12024" y="259660"/>
            <a:ext cx="1581150" cy="328056"/>
          </a:xfrm>
          <a:prstGeom prst="rect">
            <a:avLst/>
          </a:prstGeom>
          <a:noFill/>
          <a:ln>
            <a:noFill/>
          </a:ln>
        </p:spPr>
      </p:pic>
    </p:spTree>
    <p:extLst>
      <p:ext uri="{BB962C8B-B14F-4D97-AF65-F5344CB8AC3E}">
        <p14:creationId xmlns:p14="http://schemas.microsoft.com/office/powerpoint/2010/main" val="42473562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50D58CCC-E7BF-41AE-0A9A-ACCDF5377D66}"/>
              </a:ext>
            </a:extLst>
          </p:cNvPr>
          <p:cNvSpPr txBox="1">
            <a:spLocks/>
          </p:cNvSpPr>
          <p:nvPr/>
        </p:nvSpPr>
        <p:spPr>
          <a:xfrm>
            <a:off x="167640" y="842963"/>
            <a:ext cx="5715001" cy="3430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kern="0" dirty="0">
                <a:latin typeface="Arial" panose="020B0604020202020204" pitchFamily="34" charset="0"/>
                <a:cs typeface="Times New Roman" panose="02020603050405020304" pitchFamily="18" charset="0"/>
              </a:rPr>
              <a:t>Example 3: welded seat and pup</a:t>
            </a:r>
            <a:endParaRPr lang="it-IT" sz="2800" dirty="0"/>
          </a:p>
        </p:txBody>
      </p:sp>
      <p:sp>
        <p:nvSpPr>
          <p:cNvPr id="20" name="Titolo 1">
            <a:extLst>
              <a:ext uri="{FF2B5EF4-FFF2-40B4-BE49-F238E27FC236}">
                <a16:creationId xmlns:a16="http://schemas.microsoft.com/office/drawing/2014/main" id="{BD721FC6-7B08-D0BB-630F-BB5F8ECA252C}"/>
              </a:ext>
            </a:extLst>
          </p:cNvPr>
          <p:cNvSpPr txBox="1">
            <a:spLocks/>
          </p:cNvSpPr>
          <p:nvPr/>
        </p:nvSpPr>
        <p:spPr>
          <a:xfrm>
            <a:off x="225318" y="1214548"/>
            <a:ext cx="5751620" cy="3430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b="1" kern="0" dirty="0">
                <a:solidFill>
                  <a:srgbClr val="0070C0"/>
                </a:solidFill>
                <a:latin typeface="Arial" panose="020B0604020202020204" pitchFamily="34" charset="0"/>
                <a:cs typeface="Times New Roman" panose="02020603050405020304" pitchFamily="18" charset="0"/>
              </a:rPr>
              <a:t>Second simulation: elastic-plastic analysis of</a:t>
            </a:r>
          </a:p>
          <a:p>
            <a:r>
              <a:rPr lang="en-US" sz="1400" b="1" kern="0" dirty="0">
                <a:solidFill>
                  <a:srgbClr val="0070C0"/>
                </a:solidFill>
                <a:latin typeface="Arial" panose="020B0604020202020204" pitchFamily="34" charset="0"/>
                <a:cs typeface="Times New Roman" panose="02020603050405020304" pitchFamily="18" charset="0"/>
              </a:rPr>
              <a:t>welding deposit</a:t>
            </a:r>
            <a:endParaRPr lang="it-IT" sz="1400" dirty="0">
              <a:solidFill>
                <a:srgbClr val="0070C0"/>
              </a:solidFill>
            </a:endParaRPr>
          </a:p>
        </p:txBody>
      </p:sp>
      <p:pic>
        <p:nvPicPr>
          <p:cNvPr id="2" name="Immagine 1">
            <a:extLst>
              <a:ext uri="{FF2B5EF4-FFF2-40B4-BE49-F238E27FC236}">
                <a16:creationId xmlns:a16="http://schemas.microsoft.com/office/drawing/2014/main" id="{96233F91-F7BC-469A-A25E-2F0715ABA7F3}"/>
              </a:ext>
            </a:extLst>
          </p:cNvPr>
          <p:cNvPicPr>
            <a:picLocks noChangeAspect="1"/>
          </p:cNvPicPr>
          <p:nvPr/>
        </p:nvPicPr>
        <p:blipFill rotWithShape="1">
          <a:blip r:embed="rId3"/>
          <a:srcRect l="48928" t="30101" r="16539" b="7494"/>
          <a:stretch/>
        </p:blipFill>
        <p:spPr bwMode="auto">
          <a:xfrm>
            <a:off x="4950351" y="1298737"/>
            <a:ext cx="3334603" cy="3289138"/>
          </a:xfrm>
          <a:prstGeom prst="rect">
            <a:avLst/>
          </a:prstGeom>
          <a:ln>
            <a:noFill/>
          </a:ln>
          <a:extLst>
            <a:ext uri="{53640926-AAD7-44D8-BBD7-CCE9431645EC}">
              <a14:shadowObscured xmlns:a14="http://schemas.microsoft.com/office/drawing/2010/main"/>
            </a:ext>
          </a:extLst>
        </p:spPr>
      </p:pic>
      <p:sp>
        <p:nvSpPr>
          <p:cNvPr id="3" name="Titolo 1">
            <a:extLst>
              <a:ext uri="{FF2B5EF4-FFF2-40B4-BE49-F238E27FC236}">
                <a16:creationId xmlns:a16="http://schemas.microsoft.com/office/drawing/2014/main" id="{91E0128E-D56C-F975-B46B-90FF0EA6992D}"/>
              </a:ext>
            </a:extLst>
          </p:cNvPr>
          <p:cNvSpPr txBox="1">
            <a:spLocks/>
          </p:cNvSpPr>
          <p:nvPr/>
        </p:nvSpPr>
        <p:spPr>
          <a:xfrm>
            <a:off x="167640" y="1449438"/>
            <a:ext cx="4281530" cy="29944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1450" indent="-171450">
              <a:lnSpc>
                <a:spcPct val="100000"/>
              </a:lnSpc>
              <a:buFont typeface="Arial" panose="020B0604020202020204" pitchFamily="34" charset="0"/>
              <a:buChar char="•"/>
            </a:pPr>
            <a:r>
              <a:rPr lang="en-US" sz="1200" kern="0" dirty="0">
                <a:latin typeface="Arial" panose="020B0604020202020204" pitchFamily="34" charset="0"/>
                <a:cs typeface="Times New Roman" panose="02020603050405020304" pitchFamily="18" charset="0"/>
              </a:rPr>
              <a:t>The purpose of this analysis was to import the trend of the temperatures obtained in the previous simulation, and evaluate the possible presence of structural plastic deformations and residual stresses.</a:t>
            </a:r>
          </a:p>
          <a:p>
            <a:pPr>
              <a:lnSpc>
                <a:spcPct val="100000"/>
              </a:lnSpc>
            </a:pPr>
            <a:endParaRPr lang="en-US" sz="1200" kern="0" dirty="0">
              <a:latin typeface="Arial" panose="020B0604020202020204" pitchFamily="34" charset="0"/>
              <a:cs typeface="Times New Roman" panose="02020603050405020304" pitchFamily="18" charset="0"/>
            </a:endParaRPr>
          </a:p>
          <a:p>
            <a:pPr marL="171450" indent="-171450">
              <a:lnSpc>
                <a:spcPct val="100000"/>
              </a:lnSpc>
              <a:buFont typeface="Arial" panose="020B0604020202020204" pitchFamily="34" charset="0"/>
              <a:buChar char="•"/>
            </a:pPr>
            <a:r>
              <a:rPr lang="en-US" sz="1200" kern="0" dirty="0">
                <a:latin typeface="Arial" panose="020B0604020202020204" pitchFamily="34" charset="0"/>
                <a:cs typeface="Times New Roman" panose="02020603050405020304" pitchFamily="18" charset="0"/>
              </a:rPr>
              <a:t>In order to have the most realistic evaluation of the phenomena, we choose to include plasticization and strain hardening in materials properties.</a:t>
            </a:r>
          </a:p>
          <a:p>
            <a:pPr>
              <a:lnSpc>
                <a:spcPct val="100000"/>
              </a:lnSpc>
            </a:pPr>
            <a:endParaRPr lang="en-US" sz="1200" kern="0" dirty="0">
              <a:latin typeface="Arial" panose="020B0604020202020204" pitchFamily="34" charset="0"/>
              <a:cs typeface="Times New Roman" panose="02020603050405020304" pitchFamily="18" charset="0"/>
            </a:endParaRPr>
          </a:p>
          <a:p>
            <a:pPr marL="171450" indent="-171450">
              <a:lnSpc>
                <a:spcPct val="100000"/>
              </a:lnSpc>
              <a:buFont typeface="Arial" panose="020B0604020202020204" pitchFamily="34" charset="0"/>
              <a:buChar char="•"/>
            </a:pPr>
            <a:r>
              <a:rPr lang="en-US" sz="1200" kern="0" dirty="0">
                <a:latin typeface="Arial" panose="020B0604020202020204" pitchFamily="34" charset="0"/>
                <a:cs typeface="Times New Roman" panose="02020603050405020304" pitchFamily="18" charset="0"/>
              </a:rPr>
              <a:t>We added step by step the “bricks” of weld with their thermal load; the different coefficient of thermal expansion between seat and body and the thermal distortion due to welding contraction will induce stress and plastic strain</a:t>
            </a:r>
          </a:p>
        </p:txBody>
      </p:sp>
      <p:sp>
        <p:nvSpPr>
          <p:cNvPr id="4" name="CasellaDiTesto 3">
            <a:extLst>
              <a:ext uri="{FF2B5EF4-FFF2-40B4-BE49-F238E27FC236}">
                <a16:creationId xmlns:a16="http://schemas.microsoft.com/office/drawing/2014/main" id="{46F21232-9EFC-2A1C-7E99-BC0E2AFB68E2}"/>
              </a:ext>
            </a:extLst>
          </p:cNvPr>
          <p:cNvSpPr txBox="1"/>
          <p:nvPr/>
        </p:nvSpPr>
        <p:spPr>
          <a:xfrm>
            <a:off x="2201054" y="4269648"/>
            <a:ext cx="3251331" cy="400110"/>
          </a:xfrm>
          <a:prstGeom prst="rect">
            <a:avLst/>
          </a:prstGeom>
          <a:noFill/>
        </p:spPr>
        <p:txBody>
          <a:bodyPr wrap="square">
            <a:spAutoFit/>
          </a:bodyPr>
          <a:lstStyle/>
          <a:p>
            <a:pPr marL="457200" marR="457200" algn="ctr"/>
            <a:r>
              <a:rPr lang="en-US" sz="1000" b="1"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Figure 17</a:t>
            </a:r>
            <a:r>
              <a:rPr lang="en-US" sz="1000"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 true stress/strain curves</a:t>
            </a:r>
          </a:p>
          <a:p>
            <a:pPr marL="457200" marR="457200" algn="ctr"/>
            <a:r>
              <a:rPr lang="en-US" sz="1000"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according ASME II </a:t>
            </a:r>
            <a:r>
              <a:rPr lang="en-US" sz="1000" i="1" dirty="0" err="1">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Part.D</a:t>
            </a:r>
            <a:r>
              <a:rPr lang="en-US" sz="1000"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000"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5" name="Immagine 4">
            <a:extLst>
              <a:ext uri="{FF2B5EF4-FFF2-40B4-BE49-F238E27FC236}">
                <a16:creationId xmlns:a16="http://schemas.microsoft.com/office/drawing/2014/main" id="{ADA1DDAA-CA9E-2DF2-DB3B-214DD57B198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2024" y="259660"/>
            <a:ext cx="1581150" cy="328056"/>
          </a:xfrm>
          <a:prstGeom prst="rect">
            <a:avLst/>
          </a:prstGeom>
          <a:noFill/>
          <a:ln>
            <a:noFill/>
          </a:ln>
        </p:spPr>
      </p:pic>
    </p:spTree>
    <p:extLst>
      <p:ext uri="{BB962C8B-B14F-4D97-AF65-F5344CB8AC3E}">
        <p14:creationId xmlns:p14="http://schemas.microsoft.com/office/powerpoint/2010/main" val="3304374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50D58CCC-E7BF-41AE-0A9A-ACCDF5377D66}"/>
              </a:ext>
            </a:extLst>
          </p:cNvPr>
          <p:cNvSpPr txBox="1">
            <a:spLocks/>
          </p:cNvSpPr>
          <p:nvPr/>
        </p:nvSpPr>
        <p:spPr>
          <a:xfrm>
            <a:off x="171942" y="823753"/>
            <a:ext cx="6193509" cy="3430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kern="0" dirty="0">
                <a:latin typeface="Arial" panose="020B0604020202020204" pitchFamily="34" charset="0"/>
                <a:cs typeface="Times New Roman" panose="02020603050405020304" pitchFamily="18" charset="0"/>
              </a:rPr>
              <a:t>Example 3: welded seat and pup</a:t>
            </a:r>
            <a:endParaRPr lang="it-IT" sz="2800" dirty="0"/>
          </a:p>
        </p:txBody>
      </p:sp>
      <p:sp>
        <p:nvSpPr>
          <p:cNvPr id="20" name="Titolo 1">
            <a:extLst>
              <a:ext uri="{FF2B5EF4-FFF2-40B4-BE49-F238E27FC236}">
                <a16:creationId xmlns:a16="http://schemas.microsoft.com/office/drawing/2014/main" id="{BD721FC6-7B08-D0BB-630F-BB5F8ECA252C}"/>
              </a:ext>
            </a:extLst>
          </p:cNvPr>
          <p:cNvSpPr txBox="1">
            <a:spLocks/>
          </p:cNvSpPr>
          <p:nvPr/>
        </p:nvSpPr>
        <p:spPr>
          <a:xfrm>
            <a:off x="171942" y="1196111"/>
            <a:ext cx="4068219" cy="29489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b="1" kern="0" dirty="0">
                <a:solidFill>
                  <a:srgbClr val="0070C0"/>
                </a:solidFill>
                <a:latin typeface="Arial" panose="020B0604020202020204" pitchFamily="34" charset="0"/>
                <a:cs typeface="Times New Roman" panose="02020603050405020304" pitchFamily="18" charset="0"/>
              </a:rPr>
              <a:t>Second simulation: elastic-plastic analysis of welding deposit</a:t>
            </a:r>
            <a:endParaRPr lang="it-IT" sz="1400" dirty="0">
              <a:solidFill>
                <a:srgbClr val="0070C0"/>
              </a:solidFill>
            </a:endParaRPr>
          </a:p>
        </p:txBody>
      </p:sp>
      <p:sp>
        <p:nvSpPr>
          <p:cNvPr id="5" name="CasellaDiTesto 4">
            <a:extLst>
              <a:ext uri="{FF2B5EF4-FFF2-40B4-BE49-F238E27FC236}">
                <a16:creationId xmlns:a16="http://schemas.microsoft.com/office/drawing/2014/main" id="{4C2199B7-47D4-6E80-A630-242AE5A52E1E}"/>
              </a:ext>
            </a:extLst>
          </p:cNvPr>
          <p:cNvSpPr txBox="1"/>
          <p:nvPr/>
        </p:nvSpPr>
        <p:spPr>
          <a:xfrm>
            <a:off x="4145279" y="4421659"/>
            <a:ext cx="4891047" cy="246221"/>
          </a:xfrm>
          <a:prstGeom prst="rect">
            <a:avLst/>
          </a:prstGeom>
          <a:noFill/>
        </p:spPr>
        <p:txBody>
          <a:bodyPr wrap="square">
            <a:spAutoFit/>
          </a:bodyPr>
          <a:lstStyle/>
          <a:p>
            <a:pPr marL="457200" marR="457200" algn="ctr">
              <a:spcBef>
                <a:spcPts val="400"/>
              </a:spcBef>
              <a:spcAft>
                <a:spcPts val="1200"/>
              </a:spcAft>
            </a:pPr>
            <a:r>
              <a:rPr lang="en-US" sz="1000" b="1"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Video 2</a:t>
            </a:r>
            <a:r>
              <a:rPr lang="en-US" sz="1000"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 Evolution of residual stress during the welding process</a:t>
            </a:r>
            <a:endParaRPr lang="it-IT" sz="1000"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6" name="Stress 2a">
            <a:hlinkClick r:id="" action="ppaction://media"/>
            <a:extLst>
              <a:ext uri="{FF2B5EF4-FFF2-40B4-BE49-F238E27FC236}">
                <a16:creationId xmlns:a16="http://schemas.microsoft.com/office/drawing/2014/main" id="{8BC68CE0-2EE7-F052-8B94-FE6E7FCDD2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45279" y="1362760"/>
            <a:ext cx="4826779" cy="2796284"/>
          </a:xfrm>
          <a:prstGeom prst="rect">
            <a:avLst/>
          </a:prstGeom>
        </p:spPr>
      </p:pic>
      <p:sp>
        <p:nvSpPr>
          <p:cNvPr id="3" name="CasellaDiTesto 2">
            <a:extLst>
              <a:ext uri="{FF2B5EF4-FFF2-40B4-BE49-F238E27FC236}">
                <a16:creationId xmlns:a16="http://schemas.microsoft.com/office/drawing/2014/main" id="{5A0118FD-250B-B1FF-BD5F-FB09603EEBDC}"/>
              </a:ext>
            </a:extLst>
          </p:cNvPr>
          <p:cNvSpPr txBox="1"/>
          <p:nvPr/>
        </p:nvSpPr>
        <p:spPr>
          <a:xfrm>
            <a:off x="-363143" y="4375762"/>
            <a:ext cx="4508422" cy="256160"/>
          </a:xfrm>
          <a:prstGeom prst="rect">
            <a:avLst/>
          </a:prstGeom>
          <a:noFill/>
        </p:spPr>
        <p:txBody>
          <a:bodyPr wrap="square">
            <a:spAutoFit/>
          </a:bodyPr>
          <a:lstStyle/>
          <a:p>
            <a:pPr marL="457200" marR="457200" algn="ctr">
              <a:lnSpc>
                <a:spcPts val="1400"/>
              </a:lnSpc>
              <a:spcBef>
                <a:spcPts val="400"/>
              </a:spcBef>
              <a:spcAft>
                <a:spcPts val="1200"/>
              </a:spcAft>
            </a:pPr>
            <a:r>
              <a:rPr lang="en-US" sz="1000" b="1"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Figure 18</a:t>
            </a:r>
            <a:r>
              <a:rPr lang="en-US" sz="1000"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 thermal expansion according ASME II </a:t>
            </a:r>
            <a:r>
              <a:rPr lang="en-US" sz="1000" i="1" dirty="0" err="1">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Part.D</a:t>
            </a:r>
            <a:r>
              <a:rPr lang="en-US" sz="1000"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000"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8" name="Immagine 7">
            <a:extLst>
              <a:ext uri="{FF2B5EF4-FFF2-40B4-BE49-F238E27FC236}">
                <a16:creationId xmlns:a16="http://schemas.microsoft.com/office/drawing/2014/main" id="{B2F57767-C490-10D5-054E-5CDB979A9812}"/>
              </a:ext>
            </a:extLst>
          </p:cNvPr>
          <p:cNvPicPr>
            <a:picLocks noChangeAspect="1"/>
          </p:cNvPicPr>
          <p:nvPr/>
        </p:nvPicPr>
        <p:blipFill rotWithShape="1">
          <a:blip r:embed="rId6"/>
          <a:srcRect l="42142" t="32239" r="24516" b="34759"/>
          <a:stretch/>
        </p:blipFill>
        <p:spPr bwMode="auto">
          <a:xfrm>
            <a:off x="250825" y="2122652"/>
            <a:ext cx="3563205" cy="2141352"/>
          </a:xfrm>
          <a:prstGeom prst="rect">
            <a:avLst/>
          </a:prstGeom>
          <a:ln>
            <a:noFill/>
          </a:ln>
          <a:extLst>
            <a:ext uri="{53640926-AAD7-44D8-BBD7-CCE9431645EC}">
              <a14:shadowObscured xmlns:a14="http://schemas.microsoft.com/office/drawing/2010/main"/>
            </a:ext>
          </a:extLst>
        </p:spPr>
      </p:pic>
      <p:pic>
        <p:nvPicPr>
          <p:cNvPr id="2" name="Immagine 1">
            <a:extLst>
              <a:ext uri="{FF2B5EF4-FFF2-40B4-BE49-F238E27FC236}">
                <a16:creationId xmlns:a16="http://schemas.microsoft.com/office/drawing/2014/main" id="{12E8B16B-21CA-F163-CCFE-EFFDB57451B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12024" y="259660"/>
            <a:ext cx="1581150" cy="328056"/>
          </a:xfrm>
          <a:prstGeom prst="rect">
            <a:avLst/>
          </a:prstGeom>
          <a:noFill/>
          <a:ln>
            <a:noFill/>
          </a:ln>
        </p:spPr>
      </p:pic>
    </p:spTree>
    <p:extLst>
      <p:ext uri="{BB962C8B-B14F-4D97-AF65-F5344CB8AC3E}">
        <p14:creationId xmlns:p14="http://schemas.microsoft.com/office/powerpoint/2010/main" val="2665678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50D58CCC-E7BF-41AE-0A9A-ACCDF5377D66}"/>
              </a:ext>
            </a:extLst>
          </p:cNvPr>
          <p:cNvSpPr txBox="1">
            <a:spLocks/>
          </p:cNvSpPr>
          <p:nvPr/>
        </p:nvSpPr>
        <p:spPr>
          <a:xfrm>
            <a:off x="160955" y="819838"/>
            <a:ext cx="5722565" cy="3430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kern="0" dirty="0">
                <a:latin typeface="Arial" panose="020B0604020202020204" pitchFamily="34" charset="0"/>
                <a:cs typeface="Times New Roman" panose="02020603050405020304" pitchFamily="18" charset="0"/>
              </a:rPr>
              <a:t>Example 3: welded seat and pup</a:t>
            </a:r>
            <a:endParaRPr lang="it-IT" sz="2800" dirty="0"/>
          </a:p>
        </p:txBody>
      </p:sp>
      <p:sp>
        <p:nvSpPr>
          <p:cNvPr id="20" name="Titolo 1">
            <a:extLst>
              <a:ext uri="{FF2B5EF4-FFF2-40B4-BE49-F238E27FC236}">
                <a16:creationId xmlns:a16="http://schemas.microsoft.com/office/drawing/2014/main" id="{BD721FC6-7B08-D0BB-630F-BB5F8ECA252C}"/>
              </a:ext>
            </a:extLst>
          </p:cNvPr>
          <p:cNvSpPr txBox="1">
            <a:spLocks/>
          </p:cNvSpPr>
          <p:nvPr/>
        </p:nvSpPr>
        <p:spPr>
          <a:xfrm>
            <a:off x="170187" y="1203696"/>
            <a:ext cx="4105595" cy="27848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b="1" kern="0" dirty="0">
                <a:solidFill>
                  <a:srgbClr val="0070C0"/>
                </a:solidFill>
                <a:latin typeface="Arial" panose="020B0604020202020204" pitchFamily="34" charset="0"/>
                <a:cs typeface="Times New Roman" panose="02020603050405020304" pitchFamily="18" charset="0"/>
              </a:rPr>
              <a:t>Third simulation: local failure assessment</a:t>
            </a:r>
            <a:endParaRPr lang="it-IT" sz="1400" dirty="0">
              <a:solidFill>
                <a:srgbClr val="0070C0"/>
              </a:solidFill>
            </a:endParaRPr>
          </a:p>
        </p:txBody>
      </p:sp>
      <p:sp>
        <p:nvSpPr>
          <p:cNvPr id="4" name="CasellaDiTesto 3">
            <a:extLst>
              <a:ext uri="{FF2B5EF4-FFF2-40B4-BE49-F238E27FC236}">
                <a16:creationId xmlns:a16="http://schemas.microsoft.com/office/drawing/2014/main" id="{61ED9A3A-B46E-8E9C-36BC-798BC1230CC4}"/>
              </a:ext>
            </a:extLst>
          </p:cNvPr>
          <p:cNvSpPr txBox="1"/>
          <p:nvPr/>
        </p:nvSpPr>
        <p:spPr>
          <a:xfrm>
            <a:off x="1221939" y="4265552"/>
            <a:ext cx="3525945" cy="400110"/>
          </a:xfrm>
          <a:prstGeom prst="rect">
            <a:avLst/>
          </a:prstGeom>
          <a:noFill/>
        </p:spPr>
        <p:txBody>
          <a:bodyPr wrap="square">
            <a:spAutoFit/>
          </a:bodyPr>
          <a:lstStyle/>
          <a:p>
            <a:pPr marL="457200" marR="457200" algn="ctr">
              <a:spcBef>
                <a:spcPts val="400"/>
              </a:spcBef>
              <a:spcAft>
                <a:spcPts val="1200"/>
              </a:spcAft>
            </a:pPr>
            <a:r>
              <a:rPr lang="en-US" sz="1000" b="1"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Figure 19</a:t>
            </a:r>
            <a:r>
              <a:rPr lang="en-US" sz="1000"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 evaluation of protection against local failure of 9Cr-1Mo-V, usage factor</a:t>
            </a:r>
            <a:endParaRPr lang="it-IT" sz="1000"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5" name="Immagine 4">
            <a:extLst>
              <a:ext uri="{FF2B5EF4-FFF2-40B4-BE49-F238E27FC236}">
                <a16:creationId xmlns:a16="http://schemas.microsoft.com/office/drawing/2014/main" id="{C7EE2C66-91D6-8E48-D7D9-4F79EE7CA4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0" r="1365"/>
          <a:stretch/>
        </p:blipFill>
        <p:spPr bwMode="auto">
          <a:xfrm>
            <a:off x="4572000" y="1377896"/>
            <a:ext cx="3992853" cy="3287766"/>
          </a:xfrm>
          <a:prstGeom prst="rect">
            <a:avLst/>
          </a:prstGeom>
          <a:ln>
            <a:noFill/>
          </a:ln>
          <a:extLst>
            <a:ext uri="{53640926-AAD7-44D8-BBD7-CCE9431645EC}">
              <a14:shadowObscured xmlns:a14="http://schemas.microsoft.com/office/drawing/2010/main"/>
            </a:ext>
          </a:extLst>
        </p:spPr>
      </p:pic>
      <p:sp>
        <p:nvSpPr>
          <p:cNvPr id="6" name="Titolo 1">
            <a:extLst>
              <a:ext uri="{FF2B5EF4-FFF2-40B4-BE49-F238E27FC236}">
                <a16:creationId xmlns:a16="http://schemas.microsoft.com/office/drawing/2014/main" id="{5CEC7F25-E7AC-2B45-025C-C006C65198B3}"/>
              </a:ext>
            </a:extLst>
          </p:cNvPr>
          <p:cNvSpPr txBox="1">
            <a:spLocks/>
          </p:cNvSpPr>
          <p:nvPr/>
        </p:nvSpPr>
        <p:spPr>
          <a:xfrm>
            <a:off x="176634" y="1291579"/>
            <a:ext cx="3756811" cy="14226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100" kern="0" dirty="0">
                <a:latin typeface="Arial" panose="020B0604020202020204" pitchFamily="34" charset="0"/>
                <a:cs typeface="Times New Roman" panose="02020603050405020304" pitchFamily="18" charset="0"/>
              </a:rPr>
              <a:t>Model is fully verified according ASME VIII Div.2 Part.5; it is clear that, comparing the results of the two simulations, the contribute of residual plastic strain due to welding process is significant, and can’t be ignored, especially if we want to verify not only the resistance of the pressure vessel, but also its functionality</a:t>
            </a:r>
          </a:p>
        </p:txBody>
      </p:sp>
      <p:pic>
        <p:nvPicPr>
          <p:cNvPr id="10" name="Immagine 9">
            <a:extLst>
              <a:ext uri="{FF2B5EF4-FFF2-40B4-BE49-F238E27FC236}">
                <a16:creationId xmlns:a16="http://schemas.microsoft.com/office/drawing/2014/main" id="{A3EE8A9D-4DC3-0256-4D14-C34AB919FA7F}"/>
              </a:ext>
            </a:extLst>
          </p:cNvPr>
          <p:cNvPicPr>
            <a:picLocks noChangeAspect="1"/>
          </p:cNvPicPr>
          <p:nvPr/>
        </p:nvPicPr>
        <p:blipFill rotWithShape="1">
          <a:blip r:embed="rId4"/>
          <a:srcRect l="3719" t="32097" r="35594" b="19659"/>
          <a:stretch/>
        </p:blipFill>
        <p:spPr bwMode="auto">
          <a:xfrm>
            <a:off x="282927" y="2641853"/>
            <a:ext cx="3531329" cy="1531940"/>
          </a:xfrm>
          <a:prstGeom prst="rect">
            <a:avLst/>
          </a:prstGeom>
          <a:ln>
            <a:noFill/>
          </a:ln>
          <a:extLst>
            <a:ext uri="{53640926-AAD7-44D8-BBD7-CCE9431645EC}">
              <a14:shadowObscured xmlns:a14="http://schemas.microsoft.com/office/drawing/2010/main"/>
            </a:ext>
          </a:extLst>
        </p:spPr>
      </p:pic>
      <p:pic>
        <p:nvPicPr>
          <p:cNvPr id="2" name="Immagine 1">
            <a:extLst>
              <a:ext uri="{FF2B5EF4-FFF2-40B4-BE49-F238E27FC236}">
                <a16:creationId xmlns:a16="http://schemas.microsoft.com/office/drawing/2014/main" id="{D5469B7E-9818-FD56-9A22-8C44567B45A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2024" y="259660"/>
            <a:ext cx="1581150" cy="328056"/>
          </a:xfrm>
          <a:prstGeom prst="rect">
            <a:avLst/>
          </a:prstGeom>
          <a:noFill/>
          <a:ln>
            <a:noFill/>
          </a:ln>
        </p:spPr>
      </p:pic>
    </p:spTree>
    <p:extLst>
      <p:ext uri="{BB962C8B-B14F-4D97-AF65-F5344CB8AC3E}">
        <p14:creationId xmlns:p14="http://schemas.microsoft.com/office/powerpoint/2010/main" val="2235151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BEEFAC-B87D-48F6-D21D-02E165BC31C0}"/>
              </a:ext>
            </a:extLst>
          </p:cNvPr>
          <p:cNvSpPr>
            <a:spLocks noGrp="1"/>
          </p:cNvSpPr>
          <p:nvPr>
            <p:ph type="title"/>
          </p:nvPr>
        </p:nvSpPr>
        <p:spPr>
          <a:xfrm>
            <a:off x="250825" y="983197"/>
            <a:ext cx="6186551" cy="1225550"/>
          </a:xfrm>
        </p:spPr>
        <p:txBody>
          <a:bodyPr/>
          <a:lstStyle/>
          <a:p>
            <a:pPr>
              <a:lnSpc>
                <a:spcPct val="100000"/>
              </a:lnSpc>
            </a:pPr>
            <a:r>
              <a:rPr lang="it-IT" sz="3200" dirty="0"/>
              <a:t>Alternative rules for valve design in hydrogen application</a:t>
            </a:r>
          </a:p>
        </p:txBody>
      </p:sp>
      <p:sp>
        <p:nvSpPr>
          <p:cNvPr id="3" name="Segnaposto testo 2">
            <a:extLst>
              <a:ext uri="{FF2B5EF4-FFF2-40B4-BE49-F238E27FC236}">
                <a16:creationId xmlns:a16="http://schemas.microsoft.com/office/drawing/2014/main" id="{802ABAE3-4ECC-B940-6E4B-A24D333AE2AA}"/>
              </a:ext>
            </a:extLst>
          </p:cNvPr>
          <p:cNvSpPr>
            <a:spLocks noGrp="1"/>
          </p:cNvSpPr>
          <p:nvPr>
            <p:ph type="body" idx="1"/>
          </p:nvPr>
        </p:nvSpPr>
        <p:spPr>
          <a:xfrm>
            <a:off x="250825" y="2231232"/>
            <a:ext cx="6736715" cy="1225550"/>
          </a:xfrm>
        </p:spPr>
        <p:txBody>
          <a:bodyPr/>
          <a:lstStyle/>
          <a:p>
            <a:r>
              <a:rPr lang="en-US" sz="1600" dirty="0"/>
              <a:t>Applications of alternative Design-By-Analysis methodologies: design of valves for hydrogen service and validation of components affected by hydrogen induced effects</a:t>
            </a:r>
            <a:endParaRPr lang="it-IT" sz="1600" dirty="0"/>
          </a:p>
        </p:txBody>
      </p:sp>
      <p:sp>
        <p:nvSpPr>
          <p:cNvPr id="4" name="Segnaposto piè di pagina 3">
            <a:extLst>
              <a:ext uri="{FF2B5EF4-FFF2-40B4-BE49-F238E27FC236}">
                <a16:creationId xmlns:a16="http://schemas.microsoft.com/office/drawing/2014/main" id="{5AADA74F-B2EE-695A-A3F5-C0368D738520}"/>
              </a:ext>
            </a:extLst>
          </p:cNvPr>
          <p:cNvSpPr>
            <a:spLocks noGrp="1"/>
          </p:cNvSpPr>
          <p:nvPr>
            <p:ph type="ftr" sz="quarter" idx="11"/>
          </p:nvPr>
        </p:nvSpPr>
        <p:spPr>
          <a:xfrm>
            <a:off x="250825" y="3255195"/>
            <a:ext cx="1066673" cy="273844"/>
          </a:xfrm>
        </p:spPr>
        <p:txBody>
          <a:bodyPr/>
          <a:lstStyle/>
          <a:p>
            <a:r>
              <a:rPr lang="it-IT" dirty="0"/>
              <a:t>Speaker: </a:t>
            </a:r>
          </a:p>
        </p:txBody>
      </p:sp>
      <p:sp>
        <p:nvSpPr>
          <p:cNvPr id="6" name="Segnaposto testo 4">
            <a:extLst>
              <a:ext uri="{FF2B5EF4-FFF2-40B4-BE49-F238E27FC236}">
                <a16:creationId xmlns:a16="http://schemas.microsoft.com/office/drawing/2014/main" id="{02101DC7-1DBB-4FF0-3502-EE3388345414}"/>
              </a:ext>
            </a:extLst>
          </p:cNvPr>
          <p:cNvSpPr>
            <a:spLocks noGrp="1"/>
          </p:cNvSpPr>
          <p:nvPr>
            <p:ph type="body" sz="quarter" idx="13"/>
          </p:nvPr>
        </p:nvSpPr>
        <p:spPr>
          <a:xfrm>
            <a:off x="1110204" y="3277680"/>
            <a:ext cx="4529455" cy="563563"/>
          </a:xfrm>
        </p:spPr>
        <p:txBody>
          <a:bodyPr/>
          <a:lstStyle/>
          <a:p>
            <a:r>
              <a:rPr lang="it-IT" dirty="0"/>
              <a:t>Ing. Diego Barcella  |  Senior Lead </a:t>
            </a:r>
            <a:r>
              <a:rPr lang="it-IT" dirty="0" err="1"/>
              <a:t>Engineer</a:t>
            </a:r>
            <a:r>
              <a:rPr lang="it-IT" dirty="0"/>
              <a:t> OMB Valves</a:t>
            </a:r>
          </a:p>
        </p:txBody>
      </p:sp>
    </p:spTree>
    <p:extLst>
      <p:ext uri="{BB962C8B-B14F-4D97-AF65-F5344CB8AC3E}">
        <p14:creationId xmlns:p14="http://schemas.microsoft.com/office/powerpoint/2010/main" val="4024510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50D58CCC-E7BF-41AE-0A9A-ACCDF5377D66}"/>
              </a:ext>
            </a:extLst>
          </p:cNvPr>
          <p:cNvSpPr txBox="1">
            <a:spLocks/>
          </p:cNvSpPr>
          <p:nvPr/>
        </p:nvSpPr>
        <p:spPr>
          <a:xfrm>
            <a:off x="183654" y="815306"/>
            <a:ext cx="5986399" cy="3430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kern="0" dirty="0">
                <a:latin typeface="Arial" panose="020B0604020202020204" pitchFamily="34" charset="0"/>
                <a:cs typeface="Times New Roman" panose="02020603050405020304" pitchFamily="18" charset="0"/>
              </a:rPr>
              <a:t>Example 3: welded seat and pup</a:t>
            </a:r>
            <a:endParaRPr lang="it-IT" sz="2800" dirty="0"/>
          </a:p>
        </p:txBody>
      </p:sp>
      <p:sp>
        <p:nvSpPr>
          <p:cNvPr id="20" name="Titolo 1">
            <a:extLst>
              <a:ext uri="{FF2B5EF4-FFF2-40B4-BE49-F238E27FC236}">
                <a16:creationId xmlns:a16="http://schemas.microsoft.com/office/drawing/2014/main" id="{BD721FC6-7B08-D0BB-630F-BB5F8ECA252C}"/>
              </a:ext>
            </a:extLst>
          </p:cNvPr>
          <p:cNvSpPr txBox="1">
            <a:spLocks/>
          </p:cNvSpPr>
          <p:nvPr/>
        </p:nvSpPr>
        <p:spPr>
          <a:xfrm>
            <a:off x="183654" y="1226544"/>
            <a:ext cx="5581338" cy="29239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b="1" kern="0" dirty="0">
                <a:solidFill>
                  <a:srgbClr val="0070C0"/>
                </a:solidFill>
                <a:latin typeface="Arial" panose="020B0604020202020204" pitchFamily="34" charset="0"/>
                <a:cs typeface="Times New Roman" panose="02020603050405020304" pitchFamily="18" charset="0"/>
              </a:rPr>
              <a:t>Fourth simulation: API 579 – FAD assessment</a:t>
            </a:r>
            <a:endParaRPr lang="it-IT" sz="1400" dirty="0">
              <a:solidFill>
                <a:srgbClr val="0070C0"/>
              </a:solidFill>
            </a:endParaRPr>
          </a:p>
        </p:txBody>
      </p:sp>
      <p:pic>
        <p:nvPicPr>
          <p:cNvPr id="8" name="Immagine 7">
            <a:extLst>
              <a:ext uri="{FF2B5EF4-FFF2-40B4-BE49-F238E27FC236}">
                <a16:creationId xmlns:a16="http://schemas.microsoft.com/office/drawing/2014/main" id="{862E4603-32BC-6388-68B1-FDA6CC8E022C}"/>
              </a:ext>
            </a:extLst>
          </p:cNvPr>
          <p:cNvPicPr>
            <a:picLocks noChangeAspect="1"/>
          </p:cNvPicPr>
          <p:nvPr/>
        </p:nvPicPr>
        <p:blipFill>
          <a:blip r:embed="rId3"/>
          <a:stretch>
            <a:fillRect/>
          </a:stretch>
        </p:blipFill>
        <p:spPr>
          <a:xfrm>
            <a:off x="5159945" y="1324050"/>
            <a:ext cx="3526855" cy="3299351"/>
          </a:xfrm>
          <a:prstGeom prst="rect">
            <a:avLst/>
          </a:prstGeom>
        </p:spPr>
      </p:pic>
      <mc:AlternateContent xmlns:mc="http://schemas.openxmlformats.org/markup-compatibility/2006">
        <mc:Choice xmlns:a14="http://schemas.microsoft.com/office/drawing/2010/main" Requires="a14">
          <p:sp>
            <p:nvSpPr>
              <p:cNvPr id="10" name="Titolo 1">
                <a:extLst>
                  <a:ext uri="{FF2B5EF4-FFF2-40B4-BE49-F238E27FC236}">
                    <a16:creationId xmlns:a16="http://schemas.microsoft.com/office/drawing/2014/main" id="{38FDAEBE-0C56-DC35-9C43-0BF180068E7A}"/>
                  </a:ext>
                </a:extLst>
              </p:cNvPr>
              <p:cNvSpPr txBox="1">
                <a:spLocks/>
              </p:cNvSpPr>
              <p:nvPr/>
            </p:nvSpPr>
            <p:spPr>
              <a:xfrm>
                <a:off x="250825" y="1490445"/>
                <a:ext cx="4135862" cy="31185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0000" indent="-171450">
                  <a:lnSpc>
                    <a:spcPct val="100000"/>
                  </a:lnSpc>
                  <a:buFont typeface="Arial" panose="020B0604020202020204" pitchFamily="34" charset="0"/>
                  <a:buChar char="•"/>
                </a:pPr>
                <a:r>
                  <a:rPr lang="en-US" sz="1200" dirty="0">
                    <a:latin typeface="Arial "/>
                    <a:cs typeface="Arial" panose="020B0604020202020204" pitchFamily="34" charset="0"/>
                  </a:rPr>
                  <a:t>The Failure Assessment Diagram allows to evaluate the acceptability of a crack (real or </a:t>
                </a:r>
                <a:r>
                  <a:rPr lang="en-US" sz="1200" dirty="0" err="1">
                    <a:latin typeface="Arial "/>
                    <a:cs typeface="Arial" panose="020B0604020202020204" pitchFamily="34" charset="0"/>
                  </a:rPr>
                  <a:t>hypothethical</a:t>
                </a:r>
                <a:r>
                  <a:rPr lang="en-US" sz="1200" dirty="0">
                    <a:latin typeface="Arial "/>
                    <a:cs typeface="Arial" panose="020B0604020202020204" pitchFamily="34" charset="0"/>
                  </a:rPr>
                  <a:t>) by crossing the stress state of the element with the stress intensity factor of the flaw</a:t>
                </a:r>
              </a:p>
              <a:p>
                <a:pPr marL="180000">
                  <a:lnSpc>
                    <a:spcPct val="100000"/>
                  </a:lnSpc>
                </a:pPr>
                <a:endParaRPr lang="en-US" sz="1200" dirty="0">
                  <a:latin typeface="Arial "/>
                  <a:cs typeface="Arial" panose="020B0604020202020204" pitchFamily="34" charset="0"/>
                </a:endParaRPr>
              </a:p>
              <a:p>
                <a:pPr marL="180000" indent="-171450">
                  <a:lnSpc>
                    <a:spcPct val="100000"/>
                  </a:lnSpc>
                  <a:buFont typeface="Arial" panose="020B0604020202020204" pitchFamily="34" charset="0"/>
                  <a:buChar char="•"/>
                </a:pPr>
                <a:r>
                  <a:rPr lang="en-US" sz="1200" dirty="0">
                    <a:latin typeface="Arial "/>
                    <a:cs typeface="Arial" panose="020B0604020202020204" pitchFamily="34" charset="0"/>
                  </a:rPr>
                  <a:t>Stress intensity factor </a:t>
                </a:r>
                <a14:m>
                  <m:oMath xmlns:m="http://schemas.openxmlformats.org/officeDocument/2006/math">
                    <m:sSubSup>
                      <m:sSubSupPr>
                        <m:ctrlPr>
                          <a:rPr lang="en-US" sz="1200" i="1" smtClean="0">
                            <a:latin typeface="Cambria Math" panose="02040503050406030204" pitchFamily="18" charset="0"/>
                            <a:cs typeface="Arial" panose="020B0604020202020204" pitchFamily="34" charset="0"/>
                          </a:rPr>
                        </m:ctrlPr>
                      </m:sSubSupPr>
                      <m:e>
                        <m:r>
                          <a:rPr lang="it-IT" sz="1200" b="0" i="1" smtClean="0">
                            <a:latin typeface="Cambria Math" panose="02040503050406030204" pitchFamily="18" charset="0"/>
                            <a:cs typeface="Arial" panose="020B0604020202020204" pitchFamily="34" charset="0"/>
                          </a:rPr>
                          <m:t>𝐾</m:t>
                        </m:r>
                      </m:e>
                      <m:sub>
                        <m:r>
                          <a:rPr lang="it-IT" sz="1200" b="0" i="1" smtClean="0">
                            <a:latin typeface="Cambria Math" panose="02040503050406030204" pitchFamily="18" charset="0"/>
                            <a:cs typeface="Arial" panose="020B0604020202020204" pitchFamily="34" charset="0"/>
                          </a:rPr>
                          <m:t>𝐼</m:t>
                        </m:r>
                      </m:sub>
                      <m:sup>
                        <m:r>
                          <a:rPr lang="it-IT" sz="1200" b="0" i="1" smtClean="0">
                            <a:latin typeface="Cambria Math" panose="02040503050406030204" pitchFamily="18" charset="0"/>
                            <a:cs typeface="Arial" panose="020B0604020202020204" pitchFamily="34" charset="0"/>
                          </a:rPr>
                          <m:t>𝑆𝑅</m:t>
                        </m:r>
                      </m:sup>
                    </m:sSubSup>
                  </m:oMath>
                </a14:m>
                <a:r>
                  <a:rPr lang="en-US" sz="1200" dirty="0">
                    <a:latin typeface="Arial "/>
                    <a:cs typeface="Arial" panose="020B0604020202020204" pitchFamily="34" charset="0"/>
                  </a:rPr>
                  <a:t>associated with secondary/residual stress can be extrapolated by importing the results of the previous simulation into another model including a crack</a:t>
                </a:r>
              </a:p>
              <a:p>
                <a:pPr marL="180000">
                  <a:lnSpc>
                    <a:spcPct val="100000"/>
                  </a:lnSpc>
                </a:pPr>
                <a:endParaRPr lang="en-US" sz="1200" dirty="0">
                  <a:latin typeface="Arial "/>
                  <a:cs typeface="Arial" panose="020B0604020202020204" pitchFamily="34" charset="0"/>
                </a:endParaRPr>
              </a:p>
              <a:p>
                <a:pPr marL="180000" indent="-171450">
                  <a:lnSpc>
                    <a:spcPct val="100000"/>
                  </a:lnSpc>
                  <a:buFont typeface="Arial" panose="020B0604020202020204" pitchFamily="34" charset="0"/>
                  <a:buChar char="•"/>
                </a:pPr>
                <a:r>
                  <a:rPr lang="en-US" sz="1200" dirty="0">
                    <a:latin typeface="Arial "/>
                    <a:cs typeface="Arial" panose="020B0604020202020204" pitchFamily="34" charset="0"/>
                  </a:rPr>
                  <a:t>Through a second crack analysis containing only the primary stresses, we can obtain </a:t>
                </a:r>
                <a14:m>
                  <m:oMath xmlns:m="http://schemas.openxmlformats.org/officeDocument/2006/math">
                    <m:sSubSup>
                      <m:sSubSupPr>
                        <m:ctrlPr>
                          <a:rPr lang="en-US" sz="1200" i="1" smtClean="0">
                            <a:latin typeface="Cambria Math" panose="02040503050406030204" pitchFamily="18" charset="0"/>
                            <a:cs typeface="Arial" panose="020B0604020202020204" pitchFamily="34" charset="0"/>
                          </a:rPr>
                        </m:ctrlPr>
                      </m:sSubSupPr>
                      <m:e>
                        <m:r>
                          <a:rPr lang="it-IT" sz="1200" b="0" i="1" smtClean="0">
                            <a:latin typeface="Cambria Math" panose="02040503050406030204" pitchFamily="18" charset="0"/>
                            <a:cs typeface="Arial" panose="020B0604020202020204" pitchFamily="34" charset="0"/>
                          </a:rPr>
                          <m:t>𝐾</m:t>
                        </m:r>
                      </m:e>
                      <m:sub>
                        <m:r>
                          <a:rPr lang="it-IT" sz="1200" b="0" i="1" smtClean="0">
                            <a:latin typeface="Cambria Math" panose="02040503050406030204" pitchFamily="18" charset="0"/>
                            <a:cs typeface="Arial" panose="020B0604020202020204" pitchFamily="34" charset="0"/>
                          </a:rPr>
                          <m:t>𝐼</m:t>
                        </m:r>
                      </m:sub>
                      <m:sup>
                        <m:r>
                          <a:rPr lang="it-IT" sz="1200" b="0" i="1" smtClean="0">
                            <a:latin typeface="Cambria Math" panose="02040503050406030204" pitchFamily="18" charset="0"/>
                            <a:cs typeface="Arial" panose="020B0604020202020204" pitchFamily="34" charset="0"/>
                          </a:rPr>
                          <m:t>𝑃</m:t>
                        </m:r>
                      </m:sup>
                    </m:sSubSup>
                  </m:oMath>
                </a14:m>
                <a:r>
                  <a:rPr lang="en-US" sz="1200" dirty="0">
                    <a:latin typeface="Arial "/>
                    <a:cs typeface="Arial" panose="020B0604020202020204" pitchFamily="34" charset="0"/>
                  </a:rPr>
                  <a:t> and </a:t>
                </a:r>
                <a14:m>
                  <m:oMath xmlns:m="http://schemas.openxmlformats.org/officeDocument/2006/math">
                    <m:sSub>
                      <m:sSubPr>
                        <m:ctrlPr>
                          <a:rPr lang="en-US" sz="1200" i="1" smtClean="0">
                            <a:latin typeface="Cambria Math" panose="02040503050406030204" pitchFamily="18" charset="0"/>
                            <a:cs typeface="Arial" panose="020B0604020202020204" pitchFamily="34" charset="0"/>
                          </a:rPr>
                        </m:ctrlPr>
                      </m:sSubPr>
                      <m:e>
                        <m:r>
                          <a:rPr lang="it-IT" sz="1200" b="0" i="1" smtClean="0">
                            <a:latin typeface="Cambria Math" panose="02040503050406030204" pitchFamily="18" charset="0"/>
                            <a:cs typeface="Arial" panose="020B0604020202020204" pitchFamily="34" charset="0"/>
                          </a:rPr>
                          <m:t>𝐿</m:t>
                        </m:r>
                      </m:e>
                      <m:sub>
                        <m:r>
                          <a:rPr lang="it-IT" sz="1200" b="0" i="1" smtClean="0">
                            <a:latin typeface="Cambria Math" panose="02040503050406030204" pitchFamily="18" charset="0"/>
                            <a:cs typeface="Arial" panose="020B0604020202020204" pitchFamily="34" charset="0"/>
                          </a:rPr>
                          <m:t>𝑟</m:t>
                        </m:r>
                      </m:sub>
                    </m:sSub>
                  </m:oMath>
                </a14:m>
                <a:endParaRPr lang="en-US" sz="1200" dirty="0">
                  <a:latin typeface="Arial "/>
                  <a:cs typeface="Arial" panose="020B0604020202020204" pitchFamily="34" charset="0"/>
                </a:endParaRPr>
              </a:p>
              <a:p>
                <a:pPr marL="180000">
                  <a:lnSpc>
                    <a:spcPct val="100000"/>
                  </a:lnSpc>
                </a:pPr>
                <a:endParaRPr lang="en-US" sz="1200" dirty="0">
                  <a:latin typeface="Arial "/>
                  <a:cs typeface="Arial" panose="020B0604020202020204" pitchFamily="34" charset="0"/>
                </a:endParaRPr>
              </a:p>
              <a:p>
                <a:pPr marL="180000" indent="-171450">
                  <a:lnSpc>
                    <a:spcPct val="100000"/>
                  </a:lnSpc>
                  <a:buFont typeface="Arial" panose="020B0604020202020204" pitchFamily="34" charset="0"/>
                  <a:buChar char="•"/>
                </a:pPr>
                <a14:m>
                  <m:oMath xmlns:m="http://schemas.openxmlformats.org/officeDocument/2006/math">
                    <m:sSub>
                      <m:sSubPr>
                        <m:ctrlPr>
                          <a:rPr lang="en-US" sz="1200" i="1" smtClean="0">
                            <a:latin typeface="Cambria Math" panose="02040503050406030204" pitchFamily="18" charset="0"/>
                            <a:cs typeface="Arial" panose="020B0604020202020204" pitchFamily="34" charset="0"/>
                          </a:rPr>
                        </m:ctrlPr>
                      </m:sSubPr>
                      <m:e>
                        <m:r>
                          <a:rPr lang="it-IT" sz="1200" b="0" i="1" smtClean="0">
                            <a:latin typeface="Cambria Math" panose="02040503050406030204" pitchFamily="18" charset="0"/>
                            <a:cs typeface="Arial" panose="020B0604020202020204" pitchFamily="34" charset="0"/>
                          </a:rPr>
                          <m:t>𝐾</m:t>
                        </m:r>
                      </m:e>
                      <m:sub>
                        <m:r>
                          <a:rPr lang="it-IT" sz="1200" b="0" i="1" smtClean="0">
                            <a:latin typeface="Cambria Math" panose="02040503050406030204" pitchFamily="18" charset="0"/>
                            <a:cs typeface="Arial" panose="020B0604020202020204" pitchFamily="34" charset="0"/>
                          </a:rPr>
                          <m:t>𝑗</m:t>
                        </m:r>
                      </m:sub>
                    </m:sSub>
                  </m:oMath>
                </a14:m>
                <a:r>
                  <a:rPr lang="en-US" sz="1200" dirty="0">
                    <a:latin typeface="Arial "/>
                    <a:cs typeface="Arial" panose="020B0604020202020204" pitchFamily="34" charset="0"/>
                  </a:rPr>
                  <a:t> material =  66 </a:t>
                </a:r>
                <a14:m>
                  <m:oMath xmlns:m="http://schemas.openxmlformats.org/officeDocument/2006/math">
                    <m:r>
                      <m:rPr>
                        <m:sty m:val="p"/>
                      </m:rPr>
                      <a:rPr lang="it-IT" sz="1200" b="0" i="0" smtClean="0">
                        <a:latin typeface="Cambria Math" panose="02040503050406030204" pitchFamily="18" charset="0"/>
                      </a:rPr>
                      <m:t>MPa</m:t>
                    </m:r>
                    <m:rad>
                      <m:radPr>
                        <m:degHide m:val="on"/>
                        <m:ctrlPr>
                          <a:rPr lang="en-US" sz="1200" i="1" smtClean="0">
                            <a:latin typeface="Cambria Math" panose="02040503050406030204" pitchFamily="18" charset="0"/>
                          </a:rPr>
                        </m:ctrlPr>
                      </m:radPr>
                      <m:deg/>
                      <m:e>
                        <m:r>
                          <a:rPr lang="it-IT" sz="1200" b="0" i="1" smtClean="0">
                            <a:latin typeface="Cambria Math" panose="02040503050406030204" pitchFamily="18" charset="0"/>
                          </a:rPr>
                          <m:t>𝑚</m:t>
                        </m:r>
                      </m:e>
                    </m:rad>
                  </m:oMath>
                </a14:m>
                <a:r>
                  <a:rPr lang="en-US" sz="1200" dirty="0">
                    <a:latin typeface="Arial "/>
                    <a:cs typeface="Arial" panose="020B0604020202020204" pitchFamily="34" charset="0"/>
                  </a:rPr>
                  <a:t> in H2 environment            (Ref: </a:t>
                </a:r>
                <a:r>
                  <a:rPr lang="en-US" sz="1200" i="1" dirty="0">
                    <a:latin typeface="Arial "/>
                    <a:cs typeface="Arial" panose="020B0604020202020204" pitchFamily="34" charset="0"/>
                  </a:rPr>
                  <a:t>Hydrogen embrittlement in power plant steels, S. Adhan Vol. 28</a:t>
                </a:r>
                <a:r>
                  <a:rPr lang="en-US" sz="1200" dirty="0">
                    <a:latin typeface="Arial "/>
                    <a:cs typeface="Arial" panose="020B0604020202020204" pitchFamily="34" charset="0"/>
                  </a:rPr>
                  <a:t>)</a:t>
                </a:r>
              </a:p>
            </p:txBody>
          </p:sp>
        </mc:Choice>
        <mc:Fallback>
          <p:sp>
            <p:nvSpPr>
              <p:cNvPr id="10" name="Titolo 1">
                <a:extLst>
                  <a:ext uri="{FF2B5EF4-FFF2-40B4-BE49-F238E27FC236}">
                    <a16:creationId xmlns:a16="http://schemas.microsoft.com/office/drawing/2014/main" id="{38FDAEBE-0C56-DC35-9C43-0BF180068E7A}"/>
                  </a:ext>
                </a:extLst>
              </p:cNvPr>
              <p:cNvSpPr txBox="1">
                <a:spLocks noRot="1" noChangeAspect="1" noMove="1" noResize="1" noEditPoints="1" noAdjustHandles="1" noChangeArrowheads="1" noChangeShapeType="1" noTextEdit="1"/>
              </p:cNvSpPr>
              <p:nvPr/>
            </p:nvSpPr>
            <p:spPr>
              <a:xfrm>
                <a:off x="250825" y="1490445"/>
                <a:ext cx="4135862" cy="3118512"/>
              </a:xfrm>
              <a:prstGeom prst="rect">
                <a:avLst/>
              </a:prstGeom>
              <a:blipFill>
                <a:blip r:embed="rId4"/>
                <a:stretch>
                  <a:fillRect r="-442" b="-195"/>
                </a:stretch>
              </a:blipFill>
            </p:spPr>
            <p:txBody>
              <a:bodyPr/>
              <a:lstStyle/>
              <a:p>
                <a:r>
                  <a:rPr lang="it-IT">
                    <a:noFill/>
                  </a:rPr>
                  <a:t> </a:t>
                </a:r>
              </a:p>
            </p:txBody>
          </p:sp>
        </mc:Fallback>
      </mc:AlternateContent>
      <p:pic>
        <p:nvPicPr>
          <p:cNvPr id="2" name="Immagine 1">
            <a:extLst>
              <a:ext uri="{FF2B5EF4-FFF2-40B4-BE49-F238E27FC236}">
                <a16:creationId xmlns:a16="http://schemas.microsoft.com/office/drawing/2014/main" id="{BB75FE77-6D25-8BC1-387E-F25A0F74744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2024" y="259660"/>
            <a:ext cx="1581150" cy="328056"/>
          </a:xfrm>
          <a:prstGeom prst="rect">
            <a:avLst/>
          </a:prstGeom>
          <a:noFill/>
          <a:ln>
            <a:noFill/>
          </a:ln>
        </p:spPr>
      </p:pic>
    </p:spTree>
    <p:extLst>
      <p:ext uri="{BB962C8B-B14F-4D97-AF65-F5344CB8AC3E}">
        <p14:creationId xmlns:p14="http://schemas.microsoft.com/office/powerpoint/2010/main" val="2179416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50D58CCC-E7BF-41AE-0A9A-ACCDF5377D66}"/>
              </a:ext>
            </a:extLst>
          </p:cNvPr>
          <p:cNvSpPr txBox="1">
            <a:spLocks/>
          </p:cNvSpPr>
          <p:nvPr/>
        </p:nvSpPr>
        <p:spPr>
          <a:xfrm>
            <a:off x="152589" y="807349"/>
            <a:ext cx="6224438" cy="3430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kern="0" dirty="0">
                <a:latin typeface="Arial" panose="020B0604020202020204" pitchFamily="34" charset="0"/>
                <a:cs typeface="Times New Roman" panose="02020603050405020304" pitchFamily="18" charset="0"/>
              </a:rPr>
              <a:t>Example 3: welded seat and pup</a:t>
            </a:r>
            <a:endParaRPr lang="it-IT" sz="2800" dirty="0"/>
          </a:p>
        </p:txBody>
      </p:sp>
      <p:sp>
        <p:nvSpPr>
          <p:cNvPr id="20" name="Titolo 1">
            <a:extLst>
              <a:ext uri="{FF2B5EF4-FFF2-40B4-BE49-F238E27FC236}">
                <a16:creationId xmlns:a16="http://schemas.microsoft.com/office/drawing/2014/main" id="{BD721FC6-7B08-D0BB-630F-BB5F8ECA252C}"/>
              </a:ext>
            </a:extLst>
          </p:cNvPr>
          <p:cNvSpPr txBox="1">
            <a:spLocks/>
          </p:cNvSpPr>
          <p:nvPr/>
        </p:nvSpPr>
        <p:spPr>
          <a:xfrm>
            <a:off x="250825" y="1304964"/>
            <a:ext cx="4254202" cy="29523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b="1" kern="0" dirty="0">
                <a:solidFill>
                  <a:srgbClr val="0070C0"/>
                </a:solidFill>
                <a:latin typeface="Arial" panose="020B0604020202020204" pitchFamily="34" charset="0"/>
                <a:cs typeface="Times New Roman" panose="02020603050405020304" pitchFamily="18" charset="0"/>
              </a:rPr>
              <a:t>Fourth simulation: API 579 – FAD assessment</a:t>
            </a:r>
            <a:endParaRPr lang="it-IT" sz="1400" dirty="0">
              <a:solidFill>
                <a:srgbClr val="0070C0"/>
              </a:solidFill>
            </a:endParaRPr>
          </a:p>
        </p:txBody>
      </p:sp>
      <p:pic>
        <p:nvPicPr>
          <p:cNvPr id="6" name="Immagine 5">
            <a:extLst>
              <a:ext uri="{FF2B5EF4-FFF2-40B4-BE49-F238E27FC236}">
                <a16:creationId xmlns:a16="http://schemas.microsoft.com/office/drawing/2014/main" id="{2DE391E6-AF3E-D6E1-DC41-9D569AE93887}"/>
              </a:ext>
            </a:extLst>
          </p:cNvPr>
          <p:cNvPicPr>
            <a:picLocks noChangeAspect="1"/>
          </p:cNvPicPr>
          <p:nvPr/>
        </p:nvPicPr>
        <p:blipFill rotWithShape="1">
          <a:blip r:embed="rId3"/>
          <a:srcRect r="31705"/>
          <a:stretch/>
        </p:blipFill>
        <p:spPr>
          <a:xfrm>
            <a:off x="4983454" y="2488582"/>
            <a:ext cx="3856623" cy="1969885"/>
          </a:xfrm>
          <a:prstGeom prst="rect">
            <a:avLst/>
          </a:prstGeom>
        </p:spPr>
      </p:pic>
      <p:sp>
        <p:nvSpPr>
          <p:cNvPr id="14" name="CasellaDiTesto 13">
            <a:extLst>
              <a:ext uri="{FF2B5EF4-FFF2-40B4-BE49-F238E27FC236}">
                <a16:creationId xmlns:a16="http://schemas.microsoft.com/office/drawing/2014/main" id="{AF84D41F-C0C9-1DD4-D39F-C8CBB8BE1549}"/>
              </a:ext>
            </a:extLst>
          </p:cNvPr>
          <p:cNvSpPr txBox="1"/>
          <p:nvPr/>
        </p:nvSpPr>
        <p:spPr>
          <a:xfrm>
            <a:off x="-255875" y="4330387"/>
            <a:ext cx="5071130" cy="256160"/>
          </a:xfrm>
          <a:prstGeom prst="rect">
            <a:avLst/>
          </a:prstGeom>
          <a:noFill/>
        </p:spPr>
        <p:txBody>
          <a:bodyPr wrap="square">
            <a:spAutoFit/>
          </a:bodyPr>
          <a:lstStyle/>
          <a:p>
            <a:pPr marL="457200" marR="457200" algn="ctr">
              <a:lnSpc>
                <a:spcPts val="1400"/>
              </a:lnSpc>
              <a:spcBef>
                <a:spcPts val="400"/>
              </a:spcBef>
              <a:spcAft>
                <a:spcPts val="1200"/>
              </a:spcAft>
            </a:pPr>
            <a:r>
              <a:rPr lang="en-US" sz="1000" b="1"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Figure 20</a:t>
            </a:r>
            <a:r>
              <a:rPr lang="en-US" sz="1000"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 Crack assessment verified, within the acceptable region</a:t>
            </a:r>
            <a:endParaRPr lang="it-IT" sz="1000"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3" name="Immagine 2">
            <a:extLst>
              <a:ext uri="{FF2B5EF4-FFF2-40B4-BE49-F238E27FC236}">
                <a16:creationId xmlns:a16="http://schemas.microsoft.com/office/drawing/2014/main" id="{7C21DAD6-A9BD-F3F4-5D54-EB2166BD4B60}"/>
              </a:ext>
            </a:extLst>
          </p:cNvPr>
          <p:cNvPicPr>
            <a:picLocks noChangeAspect="1"/>
          </p:cNvPicPr>
          <p:nvPr/>
        </p:nvPicPr>
        <p:blipFill>
          <a:blip r:embed="rId4"/>
          <a:stretch>
            <a:fillRect/>
          </a:stretch>
        </p:blipFill>
        <p:spPr>
          <a:xfrm>
            <a:off x="241599" y="1558292"/>
            <a:ext cx="4254202" cy="2606329"/>
          </a:xfrm>
          <a:prstGeom prst="rect">
            <a:avLst/>
          </a:prstGeom>
        </p:spPr>
      </p:pic>
      <p:pic>
        <p:nvPicPr>
          <p:cNvPr id="5" name="Immagine 4">
            <a:extLst>
              <a:ext uri="{FF2B5EF4-FFF2-40B4-BE49-F238E27FC236}">
                <a16:creationId xmlns:a16="http://schemas.microsoft.com/office/drawing/2014/main" id="{C0BCDCDF-F405-15D2-FF27-56D6FF3C2D15}"/>
              </a:ext>
            </a:extLst>
          </p:cNvPr>
          <p:cNvPicPr>
            <a:picLocks noChangeAspect="1"/>
          </p:cNvPicPr>
          <p:nvPr/>
        </p:nvPicPr>
        <p:blipFill>
          <a:blip r:embed="rId5"/>
          <a:stretch>
            <a:fillRect/>
          </a:stretch>
        </p:blipFill>
        <p:spPr>
          <a:xfrm>
            <a:off x="5863735" y="1187627"/>
            <a:ext cx="1727878" cy="1320493"/>
          </a:xfrm>
          <a:prstGeom prst="rect">
            <a:avLst/>
          </a:prstGeom>
        </p:spPr>
      </p:pic>
      <p:pic>
        <p:nvPicPr>
          <p:cNvPr id="2" name="Immagine 1">
            <a:extLst>
              <a:ext uri="{FF2B5EF4-FFF2-40B4-BE49-F238E27FC236}">
                <a16:creationId xmlns:a16="http://schemas.microsoft.com/office/drawing/2014/main" id="{04C09B11-B085-9CB2-E69D-25D19CB8C88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12024" y="259660"/>
            <a:ext cx="1581150" cy="328056"/>
          </a:xfrm>
          <a:prstGeom prst="rect">
            <a:avLst/>
          </a:prstGeom>
          <a:noFill/>
          <a:ln>
            <a:noFill/>
          </a:ln>
        </p:spPr>
      </p:pic>
    </p:spTree>
    <p:extLst>
      <p:ext uri="{BB962C8B-B14F-4D97-AF65-F5344CB8AC3E}">
        <p14:creationId xmlns:p14="http://schemas.microsoft.com/office/powerpoint/2010/main" val="17993195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immagine 4">
            <a:extLst>
              <a:ext uri="{FF2B5EF4-FFF2-40B4-BE49-F238E27FC236}">
                <a16:creationId xmlns:a16="http://schemas.microsoft.com/office/drawing/2014/main" id="{EBD4302C-F14F-A558-B8B4-EDF5D2206E72}"/>
              </a:ext>
            </a:extLst>
          </p:cNvPr>
          <p:cNvPicPr>
            <a:picLocks noGrp="1" noChangeAspect="1"/>
          </p:cNvPicPr>
          <p:nvPr>
            <p:ph type="pic" sz="quarter" idx="10"/>
          </p:nvPr>
        </p:nvPicPr>
        <p:blipFill>
          <a:blip r:embed="rId2"/>
          <a:srcRect t="8285" b="8285"/>
          <a:stretch/>
        </p:blipFill>
        <p:spPr>
          <a:xfrm>
            <a:off x="0" y="0"/>
            <a:ext cx="9144000" cy="5143500"/>
          </a:xfrm>
        </p:spPr>
      </p:pic>
      <p:sp>
        <p:nvSpPr>
          <p:cNvPr id="7" name="Rettangolo 6">
            <a:extLst>
              <a:ext uri="{FF2B5EF4-FFF2-40B4-BE49-F238E27FC236}">
                <a16:creationId xmlns:a16="http://schemas.microsoft.com/office/drawing/2014/main" id="{91D2E529-8C54-5262-E2EF-97D600F47948}"/>
              </a:ext>
            </a:extLst>
          </p:cNvPr>
          <p:cNvSpPr/>
          <p:nvPr/>
        </p:nvSpPr>
        <p:spPr>
          <a:xfrm>
            <a:off x="0" y="0"/>
            <a:ext cx="9144000" cy="5143500"/>
          </a:xfrm>
          <a:prstGeom prst="rect">
            <a:avLst/>
          </a:prstGeom>
          <a:solidFill>
            <a:schemeClr val="accent1">
              <a:lumMod val="50000"/>
              <a:alpha val="711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Titolo 1">
            <a:extLst>
              <a:ext uri="{FF2B5EF4-FFF2-40B4-BE49-F238E27FC236}">
                <a16:creationId xmlns:a16="http://schemas.microsoft.com/office/drawing/2014/main" id="{978EE4A1-03A9-318C-5CAD-19E2972F27C2}"/>
              </a:ext>
            </a:extLst>
          </p:cNvPr>
          <p:cNvSpPr>
            <a:spLocks noGrp="1"/>
          </p:cNvSpPr>
          <p:nvPr>
            <p:ph type="title"/>
          </p:nvPr>
        </p:nvSpPr>
        <p:spPr>
          <a:xfrm>
            <a:off x="160207" y="980898"/>
            <a:ext cx="6712110" cy="3362653"/>
          </a:xfrm>
        </p:spPr>
        <p:txBody>
          <a:bodyPr anchor="ctr" anchorCtr="0"/>
          <a:lstStyle/>
          <a:p>
            <a:pPr>
              <a:lnSpc>
                <a:spcPct val="100000"/>
              </a:lnSpc>
            </a:pPr>
            <a:r>
              <a:rPr lang="en-US" sz="1600" b="1" dirty="0">
                <a:solidFill>
                  <a:schemeClr val="bg1"/>
                </a:solidFill>
              </a:rPr>
              <a:t>The presence of H2 in process fluids inevitably leads to a deterioration of the properties of steels, especially in the presence of high temperatures or accelerators such as H2S.</a:t>
            </a:r>
            <a:br>
              <a:rPr lang="en-US" sz="1600" b="1" dirty="0">
                <a:solidFill>
                  <a:schemeClr val="bg1"/>
                </a:solidFill>
              </a:rPr>
            </a:br>
            <a:r>
              <a:rPr lang="en-US" sz="1600" b="1" dirty="0">
                <a:solidFill>
                  <a:schemeClr val="bg1"/>
                </a:solidFill>
              </a:rPr>
              <a:t>Currently the international specifications commonly used </a:t>
            </a:r>
            <a:r>
              <a:rPr lang="en-US" sz="1600" dirty="0">
                <a:solidFill>
                  <a:schemeClr val="bg1"/>
                </a:solidFill>
              </a:rPr>
              <a:t>in</a:t>
            </a:r>
            <a:r>
              <a:rPr lang="en-US" sz="1600" b="1" dirty="0">
                <a:solidFill>
                  <a:schemeClr val="bg1"/>
                </a:solidFill>
              </a:rPr>
              <a:t> valve design do not take these phenomena into consideration: ignoring them could be very dangerous</a:t>
            </a:r>
            <a:br>
              <a:rPr lang="en-US" sz="1600" b="1" dirty="0">
                <a:solidFill>
                  <a:schemeClr val="bg1"/>
                </a:solidFill>
              </a:rPr>
            </a:br>
            <a:br>
              <a:rPr lang="en-US" sz="1600" b="1" dirty="0">
                <a:solidFill>
                  <a:schemeClr val="bg1"/>
                </a:solidFill>
              </a:rPr>
            </a:br>
            <a:r>
              <a:rPr lang="en-US" sz="1600" b="1" dirty="0">
                <a:solidFill>
                  <a:schemeClr val="bg1"/>
                </a:solidFill>
              </a:rPr>
              <a:t>It would be useful to combine the standard design methodologies with dedicated design-by-analysis verifications.</a:t>
            </a:r>
            <a:br>
              <a:rPr lang="en-US" sz="1600" b="1" dirty="0">
                <a:solidFill>
                  <a:schemeClr val="bg1"/>
                </a:solidFill>
              </a:rPr>
            </a:br>
            <a:r>
              <a:rPr lang="en-US" sz="1600" b="1" dirty="0">
                <a:solidFill>
                  <a:schemeClr val="bg1"/>
                </a:solidFill>
              </a:rPr>
              <a:t>Furthermore increasing collaboration between valve manufacturers and end users could lead to  a standardization of all that data relating to the behavior of the materials in hydrogen environment, as for example the threshold fracture toughness</a:t>
            </a:r>
            <a:endParaRPr lang="it-IT" sz="1600" b="1" dirty="0">
              <a:solidFill>
                <a:schemeClr val="bg1"/>
              </a:solidFill>
            </a:endParaRPr>
          </a:p>
        </p:txBody>
      </p:sp>
      <p:pic>
        <p:nvPicPr>
          <p:cNvPr id="6" name="Immagine 5">
            <a:extLst>
              <a:ext uri="{FF2B5EF4-FFF2-40B4-BE49-F238E27FC236}">
                <a16:creationId xmlns:a16="http://schemas.microsoft.com/office/drawing/2014/main" id="{D1388C2B-C232-419C-0CD8-3C7A81BC6108}"/>
              </a:ext>
            </a:extLst>
          </p:cNvPr>
          <p:cNvPicPr>
            <a:picLocks noChangeAspect="1"/>
          </p:cNvPicPr>
          <p:nvPr/>
        </p:nvPicPr>
        <p:blipFill>
          <a:blip r:embed="rId3"/>
          <a:srcRect/>
          <a:stretch/>
        </p:blipFill>
        <p:spPr>
          <a:xfrm>
            <a:off x="257175" y="234950"/>
            <a:ext cx="1060323" cy="588235"/>
          </a:xfrm>
          <a:prstGeom prst="rect">
            <a:avLst/>
          </a:prstGeom>
        </p:spPr>
      </p:pic>
      <p:cxnSp>
        <p:nvCxnSpPr>
          <p:cNvPr id="11" name="Connettore 1 10">
            <a:extLst>
              <a:ext uri="{FF2B5EF4-FFF2-40B4-BE49-F238E27FC236}">
                <a16:creationId xmlns:a16="http://schemas.microsoft.com/office/drawing/2014/main" id="{9E293078-4E9A-D8F6-1C42-95A9B9296833}"/>
              </a:ext>
            </a:extLst>
          </p:cNvPr>
          <p:cNvCxnSpPr>
            <a:cxnSpLocks/>
          </p:cNvCxnSpPr>
          <p:nvPr/>
        </p:nvCxnSpPr>
        <p:spPr>
          <a:xfrm>
            <a:off x="250825" y="4663962"/>
            <a:ext cx="8642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2" name="Gruppo 11">
            <a:extLst>
              <a:ext uri="{FF2B5EF4-FFF2-40B4-BE49-F238E27FC236}">
                <a16:creationId xmlns:a16="http://schemas.microsoft.com/office/drawing/2014/main" id="{0895B5B3-9C38-6B28-47E6-6157A1AC475D}"/>
              </a:ext>
            </a:extLst>
          </p:cNvPr>
          <p:cNvGrpSpPr/>
          <p:nvPr/>
        </p:nvGrpSpPr>
        <p:grpSpPr>
          <a:xfrm>
            <a:off x="6872317" y="4657725"/>
            <a:ext cx="2052123" cy="523874"/>
            <a:chOff x="6872317" y="4657725"/>
            <a:chExt cx="2052123" cy="523874"/>
          </a:xfrm>
        </p:grpSpPr>
        <p:sp>
          <p:nvSpPr>
            <p:cNvPr id="13" name="Text Placeholder 3">
              <a:extLst>
                <a:ext uri="{FF2B5EF4-FFF2-40B4-BE49-F238E27FC236}">
                  <a16:creationId xmlns:a16="http://schemas.microsoft.com/office/drawing/2014/main" id="{DBF8D91B-DB02-B328-8368-F4521E9E5D3D}"/>
                </a:ext>
              </a:extLst>
            </p:cNvPr>
            <p:cNvSpPr txBox="1">
              <a:spLocks/>
            </p:cNvSpPr>
            <p:nvPr userDrawn="1"/>
          </p:nvSpPr>
          <p:spPr>
            <a:xfrm>
              <a:off x="6872317" y="4728614"/>
              <a:ext cx="1559540" cy="201461"/>
            </a:xfrm>
            <a:prstGeom prst="rect">
              <a:avLst/>
            </a:prstGeom>
          </p:spPr>
          <p:txBody>
            <a:bodyPr/>
            <a:lstStyle>
              <a:lvl1pPr marL="0" indent="0" algn="r"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CONFERENCE ORGANIZERS</a:t>
              </a:r>
            </a:p>
          </p:txBody>
        </p:sp>
        <p:pic>
          <p:nvPicPr>
            <p:cNvPr id="14" name="Immagine 13" descr="Immagine che contiene testo, Carattere, Elementi grafici, grafica&#10;&#10;Descrizione generata automaticamente">
              <a:extLst>
                <a:ext uri="{FF2B5EF4-FFF2-40B4-BE49-F238E27FC236}">
                  <a16:creationId xmlns:a16="http://schemas.microsoft.com/office/drawing/2014/main" id="{FDB4B8AC-F12B-4A45-EC0E-34F07DE9E60C}"/>
                </a:ext>
              </a:extLst>
            </p:cNvPr>
            <p:cNvPicPr>
              <a:picLocks noChangeAspect="1"/>
            </p:cNvPicPr>
            <p:nvPr userDrawn="1"/>
          </p:nvPicPr>
          <p:blipFill>
            <a:blip r:embed="rId4"/>
            <a:stretch>
              <a:fillRect/>
            </a:stretch>
          </p:blipFill>
          <p:spPr>
            <a:xfrm>
              <a:off x="8400566" y="4657725"/>
              <a:ext cx="523874" cy="523874"/>
            </a:xfrm>
            <a:prstGeom prst="rect">
              <a:avLst/>
            </a:prstGeom>
          </p:spPr>
        </p:pic>
      </p:grpSp>
      <p:pic>
        <p:nvPicPr>
          <p:cNvPr id="15" name="Immagine 14">
            <a:extLst>
              <a:ext uri="{FF2B5EF4-FFF2-40B4-BE49-F238E27FC236}">
                <a16:creationId xmlns:a16="http://schemas.microsoft.com/office/drawing/2014/main" id="{58F5C1D3-2F3E-FB25-290E-D922E22E24E6}"/>
              </a:ext>
            </a:extLst>
          </p:cNvPr>
          <p:cNvPicPr>
            <a:picLocks noChangeAspect="1"/>
          </p:cNvPicPr>
          <p:nvPr/>
        </p:nvPicPr>
        <p:blipFill rotWithShape="1">
          <a:blip r:embed="rId5"/>
          <a:srcRect l="-5445" t="-4877" r="50000" b="-2635"/>
          <a:stretch/>
        </p:blipFill>
        <p:spPr>
          <a:xfrm>
            <a:off x="6740434" y="-1570"/>
            <a:ext cx="2403566" cy="4687129"/>
          </a:xfrm>
          <a:prstGeom prst="rect">
            <a:avLst/>
          </a:prstGeom>
        </p:spPr>
      </p:pic>
      <p:grpSp>
        <p:nvGrpSpPr>
          <p:cNvPr id="8" name="Gruppo 7">
            <a:extLst>
              <a:ext uri="{FF2B5EF4-FFF2-40B4-BE49-F238E27FC236}">
                <a16:creationId xmlns:a16="http://schemas.microsoft.com/office/drawing/2014/main" id="{0A9878C7-15A8-3727-AB30-6CEDC0F8CCE9}"/>
              </a:ext>
            </a:extLst>
          </p:cNvPr>
          <p:cNvGrpSpPr/>
          <p:nvPr/>
        </p:nvGrpSpPr>
        <p:grpSpPr>
          <a:xfrm>
            <a:off x="160207" y="4687199"/>
            <a:ext cx="2857803" cy="375011"/>
            <a:chOff x="160207" y="4686820"/>
            <a:chExt cx="2857803" cy="375011"/>
          </a:xfrm>
        </p:grpSpPr>
        <p:sp>
          <p:nvSpPr>
            <p:cNvPr id="16" name="Text Placeholder 3">
              <a:extLst>
                <a:ext uri="{FF2B5EF4-FFF2-40B4-BE49-F238E27FC236}">
                  <a16:creationId xmlns:a16="http://schemas.microsoft.com/office/drawing/2014/main" id="{7B14EA1D-B948-60BF-F774-B4D7233270EB}"/>
                </a:ext>
              </a:extLst>
            </p:cNvPr>
            <p:cNvSpPr txBox="1">
              <a:spLocks/>
            </p:cNvSpPr>
            <p:nvPr userDrawn="1"/>
          </p:nvSpPr>
          <p:spPr>
            <a:xfrm>
              <a:off x="160207" y="4728614"/>
              <a:ext cx="780752" cy="201461"/>
            </a:xfrm>
            <a:prstGeom prst="rect">
              <a:avLst/>
            </a:prstGeom>
          </p:spPr>
          <p:txBody>
            <a:bodyPr/>
            <a:lstStyle>
              <a:lvl1pPr marL="0" indent="0" algn="l"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ORGANIZERS</a:t>
              </a:r>
            </a:p>
          </p:txBody>
        </p:sp>
        <p:pic>
          <p:nvPicPr>
            <p:cNvPr id="17" name="Immagine 16">
              <a:extLst>
                <a:ext uri="{FF2B5EF4-FFF2-40B4-BE49-F238E27FC236}">
                  <a16:creationId xmlns:a16="http://schemas.microsoft.com/office/drawing/2014/main" id="{E66CE4EE-16BC-F7A3-4BB8-AB5B48CCBC26}"/>
                </a:ext>
              </a:extLst>
            </p:cNvPr>
            <p:cNvPicPr>
              <a:picLocks noChangeAspect="1"/>
            </p:cNvPicPr>
            <p:nvPr userDrawn="1"/>
          </p:nvPicPr>
          <p:blipFill>
            <a:blip r:embed="rId6"/>
            <a:srcRect/>
            <a:stretch/>
          </p:blipFill>
          <p:spPr>
            <a:xfrm>
              <a:off x="1017841" y="4686820"/>
              <a:ext cx="1015200" cy="375011"/>
            </a:xfrm>
            <a:prstGeom prst="rect">
              <a:avLst/>
            </a:prstGeom>
          </p:spPr>
        </p:pic>
        <p:pic>
          <p:nvPicPr>
            <p:cNvPr id="18" name="Immagine 17">
              <a:extLst>
                <a:ext uri="{FF2B5EF4-FFF2-40B4-BE49-F238E27FC236}">
                  <a16:creationId xmlns:a16="http://schemas.microsoft.com/office/drawing/2014/main" id="{40AB635C-510E-B988-16F6-6245C508F317}"/>
                </a:ext>
              </a:extLst>
            </p:cNvPr>
            <p:cNvPicPr>
              <a:picLocks noChangeAspect="1"/>
            </p:cNvPicPr>
            <p:nvPr userDrawn="1"/>
          </p:nvPicPr>
          <p:blipFill>
            <a:blip r:embed="rId7"/>
            <a:srcRect/>
            <a:stretch/>
          </p:blipFill>
          <p:spPr>
            <a:xfrm>
              <a:off x="2091600" y="4863221"/>
              <a:ext cx="926410" cy="130905"/>
            </a:xfrm>
            <a:prstGeom prst="rect">
              <a:avLst/>
            </a:prstGeom>
          </p:spPr>
        </p:pic>
      </p:grpSp>
    </p:spTree>
    <p:extLst>
      <p:ext uri="{BB962C8B-B14F-4D97-AF65-F5344CB8AC3E}">
        <p14:creationId xmlns:p14="http://schemas.microsoft.com/office/powerpoint/2010/main" val="2155969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7">
            <a:extLst>
              <a:ext uri="{FF2B5EF4-FFF2-40B4-BE49-F238E27FC236}">
                <a16:creationId xmlns:a16="http://schemas.microsoft.com/office/drawing/2014/main" id="{6C828905-2D55-B468-942F-98033C46F9B5}"/>
              </a:ext>
            </a:extLst>
          </p:cNvPr>
          <p:cNvSpPr txBox="1">
            <a:spLocks/>
          </p:cNvSpPr>
          <p:nvPr/>
        </p:nvSpPr>
        <p:spPr>
          <a:xfrm>
            <a:off x="305692" y="1456787"/>
            <a:ext cx="4953937" cy="1725325"/>
          </a:xfrm>
          <a:prstGeom prst="rect">
            <a:avLst/>
          </a:prstGeom>
        </p:spPr>
        <p:txBody>
          <a:bodyPr vert="horz" lIns="0" tIns="0" rIns="0" bIns="0" rtlCol="0" anchor="b"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b="1" u="sng" dirty="0"/>
              <a:t>Special thanks for the support received from</a:t>
            </a:r>
          </a:p>
          <a:p>
            <a:r>
              <a:rPr lang="en-US" b="1" u="sng" dirty="0"/>
              <a:t>Michele Camposaragna – </a:t>
            </a:r>
            <a:r>
              <a:rPr lang="en-US" b="1" u="sng" dirty="0" err="1"/>
              <a:t>Enginsoft</a:t>
            </a:r>
            <a:r>
              <a:rPr lang="en-US" b="1" u="sng" dirty="0"/>
              <a:t> SPA</a:t>
            </a:r>
          </a:p>
          <a:p>
            <a:r>
              <a:rPr lang="en-US" b="1" u="sng" dirty="0"/>
              <a:t>Vito Boriolo – </a:t>
            </a:r>
            <a:r>
              <a:rPr lang="en-US" b="1" u="sng" dirty="0" err="1"/>
              <a:t>Enginsoft</a:t>
            </a:r>
            <a:r>
              <a:rPr lang="en-US" b="1" u="sng" dirty="0"/>
              <a:t> SPA </a:t>
            </a:r>
            <a:endParaRPr lang="it-IT" b="1" u="sng" dirty="0"/>
          </a:p>
        </p:txBody>
      </p:sp>
      <p:sp>
        <p:nvSpPr>
          <p:cNvPr id="4" name="Segnaposto testo 7">
            <a:extLst>
              <a:ext uri="{FF2B5EF4-FFF2-40B4-BE49-F238E27FC236}">
                <a16:creationId xmlns:a16="http://schemas.microsoft.com/office/drawing/2014/main" id="{F154F1D7-1262-8289-487E-5B84D24ED649}"/>
              </a:ext>
            </a:extLst>
          </p:cNvPr>
          <p:cNvSpPr txBox="1">
            <a:spLocks/>
          </p:cNvSpPr>
          <p:nvPr/>
        </p:nvSpPr>
        <p:spPr>
          <a:xfrm>
            <a:off x="5723459" y="666847"/>
            <a:ext cx="3114849" cy="3921028"/>
          </a:xfrm>
          <a:prstGeom prst="rect">
            <a:avLst/>
          </a:prstGeom>
        </p:spPr>
        <p:txBody>
          <a:bodyPr vert="horz" lIns="0" tIns="0" rIns="0" bIns="0" rtlCol="0" anchor="b"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1600" b="1" u="sng" dirty="0"/>
              <a:t>References</a:t>
            </a:r>
          </a:p>
          <a:p>
            <a:pPr marL="0" indent="0">
              <a:lnSpc>
                <a:spcPct val="100000"/>
              </a:lnSpc>
              <a:buFont typeface="Arial" panose="020B0604020202020204" pitchFamily="34" charset="0"/>
              <a:buNone/>
            </a:pPr>
            <a:r>
              <a:rPr lang="en-US" sz="1200" b="1" u="sng" dirty="0"/>
              <a:t> </a:t>
            </a:r>
            <a:br>
              <a:rPr lang="en-US" sz="1200" b="1" u="sng" dirty="0"/>
            </a:br>
            <a:r>
              <a:rPr lang="en-US" sz="1100" b="1" dirty="0"/>
              <a:t>[1] ASME BPVC VIII-2</a:t>
            </a:r>
          </a:p>
          <a:p>
            <a:pPr marL="0" indent="0">
              <a:lnSpc>
                <a:spcPct val="100000"/>
              </a:lnSpc>
              <a:buFont typeface="Arial" panose="020B0604020202020204" pitchFamily="34" charset="0"/>
              <a:buNone/>
            </a:pPr>
            <a:r>
              <a:rPr lang="en-US" sz="1100" b="1" dirty="0"/>
              <a:t>[2] ASME BPVC II-D</a:t>
            </a:r>
          </a:p>
          <a:p>
            <a:pPr marL="0" indent="0">
              <a:lnSpc>
                <a:spcPct val="100000"/>
              </a:lnSpc>
              <a:buFont typeface="Arial" panose="020B0604020202020204" pitchFamily="34" charset="0"/>
              <a:buNone/>
            </a:pPr>
            <a:r>
              <a:rPr lang="en-US" sz="1100" b="1" dirty="0"/>
              <a:t>[3] ASME BPVC III-1</a:t>
            </a:r>
          </a:p>
          <a:p>
            <a:pPr marL="0" indent="0">
              <a:lnSpc>
                <a:spcPct val="100000"/>
              </a:lnSpc>
              <a:buFont typeface="Arial" panose="020B0604020202020204" pitchFamily="34" charset="0"/>
              <a:buNone/>
            </a:pPr>
            <a:r>
              <a:rPr lang="en-US" sz="1100" b="1" dirty="0"/>
              <a:t>[4] ASME BPVC IX </a:t>
            </a:r>
          </a:p>
          <a:p>
            <a:pPr marL="0" indent="0">
              <a:lnSpc>
                <a:spcPct val="100000"/>
              </a:lnSpc>
              <a:buNone/>
            </a:pPr>
            <a:r>
              <a:rPr lang="en-US" sz="1100" b="1" dirty="0"/>
              <a:t>[5] API 579</a:t>
            </a:r>
          </a:p>
          <a:p>
            <a:pPr marL="0" indent="0">
              <a:lnSpc>
                <a:spcPct val="100000"/>
              </a:lnSpc>
              <a:buFont typeface="Arial" panose="020B0604020202020204" pitchFamily="34" charset="0"/>
              <a:buNone/>
            </a:pPr>
            <a:r>
              <a:rPr lang="en-US" sz="1100" b="1" dirty="0"/>
              <a:t>[6] NASA/TM-2016–218602,</a:t>
            </a:r>
          </a:p>
          <a:p>
            <a:pPr marL="0" indent="0">
              <a:lnSpc>
                <a:spcPct val="100000"/>
              </a:lnSpc>
              <a:buFont typeface="Arial" panose="020B0604020202020204" pitchFamily="34" charset="0"/>
              <a:buNone/>
            </a:pPr>
            <a:r>
              <a:rPr lang="en-US" sz="1100" b="1" dirty="0"/>
              <a:t>[7] Hydrogen embrittlement in power plant steels, S. Adhan</a:t>
            </a:r>
          </a:p>
          <a:p>
            <a:pPr marL="0" indent="0">
              <a:lnSpc>
                <a:spcPct val="100000"/>
              </a:lnSpc>
              <a:buFont typeface="Arial" panose="020B0604020202020204" pitchFamily="34" charset="0"/>
              <a:buNone/>
            </a:pPr>
            <a:r>
              <a:rPr lang="en-US" sz="1100" b="1" dirty="0"/>
              <a:t>[8] Validation for hydrogen-assisted cracking of duplex stainless steel, University of Galway </a:t>
            </a:r>
          </a:p>
          <a:p>
            <a:pPr marL="0" indent="0">
              <a:lnSpc>
                <a:spcPct val="100000"/>
              </a:lnSpc>
              <a:buFont typeface="Arial" panose="020B0604020202020204" pitchFamily="34" charset="0"/>
              <a:buNone/>
            </a:pPr>
            <a:r>
              <a:rPr lang="en-US" sz="1100" b="1" dirty="0"/>
              <a:t>[9] TWI Ltd</a:t>
            </a:r>
          </a:p>
          <a:p>
            <a:pPr marL="0" indent="0">
              <a:lnSpc>
                <a:spcPct val="100000"/>
              </a:lnSpc>
              <a:buFont typeface="Arial" panose="020B0604020202020204" pitchFamily="34" charset="0"/>
              <a:buNone/>
            </a:pPr>
            <a:r>
              <a:rPr lang="en-US" sz="1100" b="1" dirty="0"/>
              <a:t>[10] Sandia National Laboratories</a:t>
            </a:r>
          </a:p>
          <a:p>
            <a:pPr marL="0" indent="0">
              <a:lnSpc>
                <a:spcPct val="100000"/>
              </a:lnSpc>
              <a:buFont typeface="Arial" panose="020B0604020202020204" pitchFamily="34" charset="0"/>
              <a:buNone/>
            </a:pPr>
            <a:r>
              <a:rPr lang="en-US" sz="1100" b="1" dirty="0"/>
              <a:t>[11] DNVGL-RP-F112</a:t>
            </a:r>
            <a:endParaRPr lang="it-IT" sz="1100" b="1" dirty="0"/>
          </a:p>
        </p:txBody>
      </p:sp>
      <p:pic>
        <p:nvPicPr>
          <p:cNvPr id="9" name="Immagine 8">
            <a:extLst>
              <a:ext uri="{FF2B5EF4-FFF2-40B4-BE49-F238E27FC236}">
                <a16:creationId xmlns:a16="http://schemas.microsoft.com/office/drawing/2014/main" id="{6587E789-A2EB-33CB-18E6-CCDADB8556B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8156" y="289215"/>
            <a:ext cx="1581150" cy="328056"/>
          </a:xfrm>
          <a:prstGeom prst="rect">
            <a:avLst/>
          </a:prstGeom>
          <a:noFill/>
          <a:ln>
            <a:noFill/>
          </a:ln>
        </p:spPr>
      </p:pic>
    </p:spTree>
    <p:extLst>
      <p:ext uri="{BB962C8B-B14F-4D97-AF65-F5344CB8AC3E}">
        <p14:creationId xmlns:p14="http://schemas.microsoft.com/office/powerpoint/2010/main" val="22779542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ACA81CF8-1927-2746-B50E-22B40B820A74}"/>
              </a:ext>
            </a:extLst>
          </p:cNvPr>
          <p:cNvSpPr txBox="1"/>
          <p:nvPr/>
        </p:nvSpPr>
        <p:spPr>
          <a:xfrm>
            <a:off x="249031" y="3965302"/>
            <a:ext cx="2677049" cy="622573"/>
          </a:xfrm>
          <a:prstGeom prst="rect">
            <a:avLst/>
          </a:prstGeom>
          <a:noFill/>
        </p:spPr>
        <p:txBody>
          <a:bodyPr wrap="square" lIns="0" tIns="0" rIns="0" bIns="0" numCol="1" rtlCol="0" anchor="t" anchorCtr="0">
            <a:noAutofit/>
          </a:bodyPr>
          <a:lstStyle/>
          <a:p>
            <a:r>
              <a:rPr lang="it-IT" sz="900" u="sng" dirty="0">
                <a:solidFill>
                  <a:schemeClr val="bg1"/>
                </a:solidFill>
                <a:effectLst/>
                <a:latin typeface="Helvetica Neue" panose="02000503000000020004" pitchFamily="2" charset="0"/>
              </a:rPr>
              <a:t>ORGANIZING SECRETARIAT</a:t>
            </a:r>
          </a:p>
          <a:p>
            <a:endParaRPr lang="it-IT" sz="900" dirty="0">
              <a:solidFill>
                <a:schemeClr val="bg1"/>
              </a:solidFill>
              <a:effectLst/>
              <a:latin typeface="Helvetica Neue" panose="02000503000000020004" pitchFamily="2" charset="0"/>
            </a:endParaRPr>
          </a:p>
          <a:p>
            <a:r>
              <a:rPr lang="it-IT" sz="900" dirty="0" err="1">
                <a:solidFill>
                  <a:schemeClr val="bg1"/>
                </a:solidFill>
                <a:effectLst/>
                <a:latin typeface="Helvetica Neue" panose="02000503000000020004" pitchFamily="2" charset="0"/>
              </a:rPr>
              <a:t>Ph</a:t>
            </a:r>
            <a:r>
              <a:rPr lang="it-IT" sz="900" dirty="0">
                <a:solidFill>
                  <a:schemeClr val="bg1"/>
                </a:solidFill>
                <a:effectLst/>
                <a:latin typeface="Helvetica Neue" panose="02000503000000020004" pitchFamily="2" charset="0"/>
              </a:rPr>
              <a:t>. +39 </a:t>
            </a:r>
            <a:r>
              <a:rPr lang="it-IT" sz="900" b="1" dirty="0">
                <a:solidFill>
                  <a:schemeClr val="bg1"/>
                </a:solidFill>
                <a:effectLst/>
                <a:latin typeface="Helvetica Neue" panose="02000503000000020004" pitchFamily="2" charset="0"/>
              </a:rPr>
              <a:t>035 3230904</a:t>
            </a:r>
          </a:p>
          <a:p>
            <a:r>
              <a:rPr lang="it-IT" sz="900" dirty="0">
                <a:solidFill>
                  <a:schemeClr val="bg1"/>
                </a:solidFill>
                <a:effectLst/>
                <a:latin typeface="Helvetica Neue" panose="02000503000000020004" pitchFamily="2" charset="0"/>
              </a:rPr>
              <a:t>e-mail </a:t>
            </a:r>
            <a:r>
              <a:rPr lang="it-IT" sz="800" b="1" dirty="0">
                <a:solidFill>
                  <a:srgbClr val="5ABAF3"/>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info@industrialvalvesummit.com</a:t>
            </a:r>
            <a:endParaRPr lang="it-IT" sz="800" b="1" dirty="0">
              <a:solidFill>
                <a:srgbClr val="5ABAF3"/>
              </a:solidFill>
              <a:latin typeface="Arial" panose="020B0604020202020204" pitchFamily="34" charset="0"/>
              <a:cs typeface="Arial" panose="020B0604020202020204" pitchFamily="34" charset="0"/>
            </a:endParaRPr>
          </a:p>
        </p:txBody>
      </p:sp>
      <p:sp>
        <p:nvSpPr>
          <p:cNvPr id="11" name="Segnaposto testo 10">
            <a:extLst>
              <a:ext uri="{FF2B5EF4-FFF2-40B4-BE49-F238E27FC236}">
                <a16:creationId xmlns:a16="http://schemas.microsoft.com/office/drawing/2014/main" id="{F8C86833-44DB-FB4C-B90A-0DC045F4E05A}"/>
              </a:ext>
            </a:extLst>
          </p:cNvPr>
          <p:cNvSpPr>
            <a:spLocks noGrp="1"/>
          </p:cNvSpPr>
          <p:nvPr>
            <p:ph type="body" sz="quarter" idx="4294967295"/>
          </p:nvPr>
        </p:nvSpPr>
        <p:spPr>
          <a:xfrm>
            <a:off x="250826" y="4660718"/>
            <a:ext cx="2744924" cy="242298"/>
          </a:xfrm>
        </p:spPr>
        <p:txBody>
          <a:bodyPr lIns="0" tIns="0" rIns="0" bIns="0" anchor="b" anchorCtr="0"/>
          <a:lstStyle/>
          <a:p>
            <a:pPr marL="0" indent="0">
              <a:buNone/>
            </a:pPr>
            <a:r>
              <a:rPr lang="it-IT" sz="1200" b="1" dirty="0">
                <a:solidFill>
                  <a:schemeClr val="bg1"/>
                </a:solidFill>
                <a:hlinkClick r:id="rId4" tooltip="www.industrialvalvesummit.com">
                  <a:extLst>
                    <a:ext uri="{A12FA001-AC4F-418D-AE19-62706E023703}">
                      <ahyp:hlinkClr xmlns:ahyp="http://schemas.microsoft.com/office/drawing/2018/hyperlinkcolor" val="tx"/>
                    </a:ext>
                  </a:extLst>
                </a:hlinkClick>
              </a:rPr>
              <a:t>www.industrialvalvesummit.com</a:t>
            </a:r>
            <a:endParaRPr lang="it-IT" sz="1200" b="1" dirty="0">
              <a:solidFill>
                <a:schemeClr val="bg1"/>
              </a:solidFill>
              <a:hlinkClick r:id="rId4">
                <a:extLst>
                  <a:ext uri="{A12FA001-AC4F-418D-AE19-62706E023703}">
                    <ahyp:hlinkClr xmlns:ahyp="http://schemas.microsoft.com/office/drawing/2018/hyperlinkcolor" val="tx"/>
                  </a:ext>
                </a:extLst>
              </a:hlinkClick>
            </a:endParaRPr>
          </a:p>
        </p:txBody>
      </p:sp>
      <p:sp>
        <p:nvSpPr>
          <p:cNvPr id="2" name="CasellaDiTesto 1">
            <a:extLst>
              <a:ext uri="{FF2B5EF4-FFF2-40B4-BE49-F238E27FC236}">
                <a16:creationId xmlns:a16="http://schemas.microsoft.com/office/drawing/2014/main" id="{8A233F8D-4B63-D6E3-CF8D-44C1D137B070}"/>
              </a:ext>
            </a:extLst>
          </p:cNvPr>
          <p:cNvSpPr txBox="1"/>
          <p:nvPr/>
        </p:nvSpPr>
        <p:spPr>
          <a:xfrm>
            <a:off x="3218653" y="3965302"/>
            <a:ext cx="3962607" cy="622573"/>
          </a:xfrm>
          <a:prstGeom prst="rect">
            <a:avLst/>
          </a:prstGeom>
          <a:noFill/>
        </p:spPr>
        <p:txBody>
          <a:bodyPr wrap="square" lIns="0" tIns="0" rIns="0" bIns="0" numCol="1" rtlCol="0" anchor="t" anchorCtr="0">
            <a:noAutofit/>
          </a:bodyPr>
          <a:lstStyle/>
          <a:p>
            <a:r>
              <a:rPr lang="it-IT" sz="900" u="sng" dirty="0">
                <a:solidFill>
                  <a:schemeClr val="bg1"/>
                </a:solidFill>
                <a:effectLst/>
                <a:latin typeface="Helvetica Neue" panose="02000503000000020004" pitchFamily="2" charset="0"/>
              </a:rPr>
              <a:t>CONFERENCE ORGANIZERS</a:t>
            </a:r>
          </a:p>
          <a:p>
            <a:endParaRPr lang="it-IT" sz="900" dirty="0">
              <a:solidFill>
                <a:schemeClr val="bg1"/>
              </a:solidFill>
              <a:effectLst/>
              <a:latin typeface="Helvetica Neue" panose="02000503000000020004" pitchFamily="2" charset="0"/>
            </a:endParaRPr>
          </a:p>
          <a:p>
            <a:r>
              <a:rPr lang="it-IT" sz="900" dirty="0" err="1">
                <a:solidFill>
                  <a:schemeClr val="bg1"/>
                </a:solidFill>
                <a:effectLst/>
                <a:latin typeface="Helvetica Neue" panose="02000503000000020004" pitchFamily="2" charset="0"/>
              </a:rPr>
              <a:t>Ph</a:t>
            </a:r>
            <a:r>
              <a:rPr lang="it-IT" sz="900" dirty="0">
                <a:solidFill>
                  <a:schemeClr val="bg1"/>
                </a:solidFill>
                <a:effectLst/>
                <a:latin typeface="Helvetica Neue" panose="02000503000000020004" pitchFamily="2" charset="0"/>
              </a:rPr>
              <a:t>. +39 </a:t>
            </a:r>
            <a:r>
              <a:rPr lang="it-IT" sz="900" b="1" dirty="0">
                <a:solidFill>
                  <a:schemeClr val="bg1"/>
                </a:solidFill>
                <a:effectLst/>
                <a:latin typeface="Helvetica Neue" panose="02000503000000020004" pitchFamily="2" charset="0"/>
              </a:rPr>
              <a:t>3474908420</a:t>
            </a:r>
          </a:p>
          <a:p>
            <a:r>
              <a:rPr lang="it-IT" sz="900" dirty="0">
                <a:solidFill>
                  <a:schemeClr val="bg1"/>
                </a:solidFill>
                <a:effectLst/>
                <a:latin typeface="Helvetica Neue" panose="02000503000000020004" pitchFamily="2" charset="0"/>
              </a:rPr>
              <a:t>e-mail </a:t>
            </a:r>
            <a:r>
              <a:rPr lang="it-IT" sz="800" b="1" dirty="0">
                <a:solidFill>
                  <a:srgbClr val="5ABAF3"/>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segreteria@valvecampus.com</a:t>
            </a:r>
            <a:endParaRPr lang="it-IT" sz="800" b="1" dirty="0">
              <a:solidFill>
                <a:srgbClr val="5ABAF3"/>
              </a:solidFill>
              <a:latin typeface="Arial" panose="020B0604020202020204" pitchFamily="34" charset="0"/>
              <a:cs typeface="Arial" panose="020B0604020202020204" pitchFamily="34" charset="0"/>
            </a:endParaRPr>
          </a:p>
        </p:txBody>
      </p:sp>
      <p:sp>
        <p:nvSpPr>
          <p:cNvPr id="3" name="Segnaposto testo 10">
            <a:extLst>
              <a:ext uri="{FF2B5EF4-FFF2-40B4-BE49-F238E27FC236}">
                <a16:creationId xmlns:a16="http://schemas.microsoft.com/office/drawing/2014/main" id="{7A8CF7F8-04F7-A07B-DC2D-A3A30384A482}"/>
              </a:ext>
            </a:extLst>
          </p:cNvPr>
          <p:cNvSpPr txBox="1">
            <a:spLocks/>
          </p:cNvSpPr>
          <p:nvPr/>
        </p:nvSpPr>
        <p:spPr>
          <a:xfrm>
            <a:off x="3232014" y="4659313"/>
            <a:ext cx="2744924" cy="242298"/>
          </a:xfrm>
          <a:prstGeom prst="rect">
            <a:avLst/>
          </a:prstGeom>
        </p:spPr>
        <p:txBody>
          <a:bodyPr vert="horz" lIns="0" tIns="0" rIns="0" bIns="0" rtlCol="0" anchor="b"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it-IT" sz="1200" b="1" dirty="0">
                <a:solidFill>
                  <a:schemeClr val="bg1"/>
                </a:solidFill>
                <a:hlinkClick r:id="rId6" tooltip="www.industrialvalvesummit.com">
                  <a:extLst>
                    <a:ext uri="{A12FA001-AC4F-418D-AE19-62706E023703}">
                      <ahyp:hlinkClr xmlns:ahyp="http://schemas.microsoft.com/office/drawing/2018/hyperlinkcolor" val="tx"/>
                    </a:ext>
                  </a:extLst>
                </a:hlinkClick>
              </a:rPr>
              <a:t>www.valvecampus.com</a:t>
            </a:r>
            <a:endParaRPr lang="it-IT" sz="1200" b="1" dirty="0">
              <a:solidFill>
                <a:schemeClr val="bg1"/>
              </a:solidFill>
              <a:hlinkClick r:id="rId4">
                <a:extLst>
                  <a:ext uri="{A12FA001-AC4F-418D-AE19-62706E023703}">
                    <ahyp:hlinkClr xmlns:ahyp="http://schemas.microsoft.com/office/drawing/2018/hyperlinkcolor" val="tx"/>
                  </a:ext>
                </a:extLst>
              </a:hlinkClick>
            </a:endParaRPr>
          </a:p>
        </p:txBody>
      </p:sp>
      <p:sp>
        <p:nvSpPr>
          <p:cNvPr id="5" name="Segnaposto testo 7">
            <a:extLst>
              <a:ext uri="{FF2B5EF4-FFF2-40B4-BE49-F238E27FC236}">
                <a16:creationId xmlns:a16="http://schemas.microsoft.com/office/drawing/2014/main" id="{AF6F1220-1809-0FC9-106B-9E2CE8B029A5}"/>
              </a:ext>
            </a:extLst>
          </p:cNvPr>
          <p:cNvSpPr txBox="1">
            <a:spLocks/>
          </p:cNvSpPr>
          <p:nvPr/>
        </p:nvSpPr>
        <p:spPr>
          <a:xfrm>
            <a:off x="252567" y="1909675"/>
            <a:ext cx="3959071" cy="705620"/>
          </a:xfrm>
          <a:prstGeom prst="rect">
            <a:avLst/>
          </a:prstGeom>
        </p:spPr>
        <p:txBody>
          <a:bodyPr vert="horz" lIns="0" tIns="0" rIns="0" bIns="0" rtlCol="0" anchor="b"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it-IT" b="1" u="sng" dirty="0">
                <a:solidFill>
                  <a:schemeClr val="bg1"/>
                </a:solidFill>
              </a:rPr>
              <a:t>Thanks</a:t>
            </a:r>
          </a:p>
        </p:txBody>
      </p:sp>
    </p:spTree>
    <p:extLst>
      <p:ext uri="{BB962C8B-B14F-4D97-AF65-F5344CB8AC3E}">
        <p14:creationId xmlns:p14="http://schemas.microsoft.com/office/powerpoint/2010/main" val="2321643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
            <a:extLst>
              <a:ext uri="{FF2B5EF4-FFF2-40B4-BE49-F238E27FC236}">
                <a16:creationId xmlns:a16="http://schemas.microsoft.com/office/drawing/2014/main" id="{0AD8F077-FDAC-D2AD-64BD-90D99BEB1C30}"/>
              </a:ext>
            </a:extLst>
          </p:cNvPr>
          <p:cNvSpPr txBox="1">
            <a:spLocks/>
          </p:cNvSpPr>
          <p:nvPr/>
        </p:nvSpPr>
        <p:spPr>
          <a:xfrm>
            <a:off x="235973" y="842963"/>
            <a:ext cx="8657201" cy="42073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kern="0" dirty="0">
                <a:latin typeface="Arial "/>
                <a:cs typeface="Times New Roman" panose="02020603050405020304" pitchFamily="18" charset="0"/>
              </a:rPr>
              <a:t>Alternative rules for valve design in hydrogen application</a:t>
            </a:r>
          </a:p>
        </p:txBody>
      </p:sp>
      <p:sp>
        <p:nvSpPr>
          <p:cNvPr id="12" name="Segnaposto contenuto 2">
            <a:extLst>
              <a:ext uri="{FF2B5EF4-FFF2-40B4-BE49-F238E27FC236}">
                <a16:creationId xmlns:a16="http://schemas.microsoft.com/office/drawing/2014/main" id="{F3EC5B25-B17C-E5FA-65A4-4145472EA5B5}"/>
              </a:ext>
            </a:extLst>
          </p:cNvPr>
          <p:cNvSpPr>
            <a:spLocks noGrp="1"/>
          </p:cNvSpPr>
          <p:nvPr>
            <p:ph idx="1"/>
          </p:nvPr>
        </p:nvSpPr>
        <p:spPr>
          <a:xfrm>
            <a:off x="235973" y="1682976"/>
            <a:ext cx="8531942" cy="2946962"/>
          </a:xfrm>
        </p:spPr>
        <p:txBody>
          <a:bodyPr>
            <a:noAutofit/>
          </a:bodyPr>
          <a:lstStyle/>
          <a:p>
            <a:pPr algn="just">
              <a:lnSpc>
                <a:spcPct val="107000"/>
              </a:lnSpc>
              <a:spcAft>
                <a:spcPts val="800"/>
              </a:spcAft>
            </a:pPr>
            <a:r>
              <a:rPr lang="en-GB" sz="1200" dirty="0">
                <a:effectLst/>
                <a:latin typeface="Arial "/>
                <a:ea typeface="Calibri" panose="020F0502020204030204" pitchFamily="34" charset="0"/>
                <a:cs typeface="Times New Roman" panose="02020603050405020304" pitchFamily="18" charset="0"/>
              </a:rPr>
              <a:t>Although the impressive amount of published studies on the subject, the hydrogen-metal interaction is still a main topic of research, especially in cutting edge engineering and safety related issues. </a:t>
            </a:r>
          </a:p>
          <a:p>
            <a:pPr algn="just">
              <a:lnSpc>
                <a:spcPct val="107000"/>
              </a:lnSpc>
              <a:spcAft>
                <a:spcPts val="800"/>
              </a:spcAft>
            </a:pPr>
            <a:r>
              <a:rPr lang="en-GB" sz="1200" dirty="0">
                <a:effectLst/>
                <a:latin typeface="Arial "/>
                <a:ea typeface="Calibri" panose="020F0502020204030204" pitchFamily="34" charset="0"/>
                <a:cs typeface="Times New Roman" panose="02020603050405020304" pitchFamily="18" charset="0"/>
              </a:rPr>
              <a:t>Due to their unpredictability, Hydrogen Induced Cracking (HIC) and Hydrogen Embrittlement (HE) are two of the most relevant problems for chemical and energetic plants and transportation pipes integrity.</a:t>
            </a:r>
          </a:p>
          <a:p>
            <a:pPr algn="just">
              <a:lnSpc>
                <a:spcPct val="107000"/>
              </a:lnSpc>
              <a:spcAft>
                <a:spcPts val="800"/>
              </a:spcAft>
            </a:pPr>
            <a:r>
              <a:rPr lang="en-GB" sz="1200" dirty="0">
                <a:effectLst/>
                <a:latin typeface="Arial "/>
                <a:ea typeface="Calibri" panose="020F0502020204030204" pitchFamily="34" charset="0"/>
                <a:cs typeface="Times New Roman" panose="02020603050405020304" pitchFamily="18" charset="0"/>
              </a:rPr>
              <a:t>With the exception of ASME B31.12, which addresses a limited list of materials, there are currently no design-by-formula standards available for engineers to design valves for hydrogen service, or at least to take into consideration the damages caused by the negative effects of hydrogen on metals.</a:t>
            </a:r>
          </a:p>
          <a:p>
            <a:pPr algn="just">
              <a:lnSpc>
                <a:spcPct val="107000"/>
              </a:lnSpc>
              <a:spcAft>
                <a:spcPts val="800"/>
              </a:spcAft>
            </a:pPr>
            <a:r>
              <a:rPr lang="en-GB" sz="1200" dirty="0">
                <a:latin typeface="Arial "/>
              </a:rPr>
              <a:t>The aim of this work is to show alternative Design-By-Analysis methodologies, useful in designing valves for hydrogen application or in validating components affected by hydrogen presence. Three different cases are used as examples.</a:t>
            </a:r>
          </a:p>
        </p:txBody>
      </p:sp>
      <p:pic>
        <p:nvPicPr>
          <p:cNvPr id="2" name="Immagine 1">
            <a:extLst>
              <a:ext uri="{FF2B5EF4-FFF2-40B4-BE49-F238E27FC236}">
                <a16:creationId xmlns:a16="http://schemas.microsoft.com/office/drawing/2014/main" id="{FD7A29F7-115B-8486-5AF5-453B7628F5A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2024" y="259660"/>
            <a:ext cx="1581150" cy="328056"/>
          </a:xfrm>
          <a:prstGeom prst="rect">
            <a:avLst/>
          </a:prstGeom>
          <a:noFill/>
          <a:ln>
            <a:noFill/>
          </a:ln>
        </p:spPr>
      </p:pic>
    </p:spTree>
    <p:extLst>
      <p:ext uri="{BB962C8B-B14F-4D97-AF65-F5344CB8AC3E}">
        <p14:creationId xmlns:p14="http://schemas.microsoft.com/office/powerpoint/2010/main" val="2962966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39E479EA-B5FA-8A04-EB75-C2029588A709}"/>
              </a:ext>
            </a:extLst>
          </p:cNvPr>
          <p:cNvSpPr txBox="1">
            <a:spLocks/>
          </p:cNvSpPr>
          <p:nvPr/>
        </p:nvSpPr>
        <p:spPr>
          <a:xfrm>
            <a:off x="207721" y="811952"/>
            <a:ext cx="8080401" cy="3963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kern="0" dirty="0">
                <a:latin typeface="Arial" panose="020B0604020202020204" pitchFamily="34" charset="0"/>
                <a:cs typeface="Times New Roman" panose="02020603050405020304" pitchFamily="18" charset="0"/>
              </a:rPr>
              <a:t>Types of damage caused by H2: hydrogen attack (HAC)</a:t>
            </a:r>
            <a:endParaRPr lang="en-GB" sz="2800" dirty="0"/>
          </a:p>
        </p:txBody>
      </p:sp>
      <p:sp>
        <p:nvSpPr>
          <p:cNvPr id="5" name="Segnaposto contenuto 2">
            <a:extLst>
              <a:ext uri="{FF2B5EF4-FFF2-40B4-BE49-F238E27FC236}">
                <a16:creationId xmlns:a16="http://schemas.microsoft.com/office/drawing/2014/main" id="{269E3338-7B77-2156-8AB7-74ADB93D6DCA}"/>
              </a:ext>
            </a:extLst>
          </p:cNvPr>
          <p:cNvSpPr>
            <a:spLocks noGrp="1"/>
          </p:cNvSpPr>
          <p:nvPr>
            <p:ph idx="1"/>
          </p:nvPr>
        </p:nvSpPr>
        <p:spPr>
          <a:xfrm>
            <a:off x="302725" y="1647787"/>
            <a:ext cx="7817825" cy="646143"/>
          </a:xfrm>
        </p:spPr>
        <p:txBody>
          <a:bodyPr>
            <a:normAutofit/>
          </a:bodyPr>
          <a:lstStyle/>
          <a:p>
            <a:r>
              <a:rPr lang="en-GB" sz="1400" dirty="0"/>
              <a:t>Typical for P &gt; 50 bar and T &gt; 200 °C</a:t>
            </a:r>
          </a:p>
          <a:p>
            <a:r>
              <a:rPr lang="en-GB" sz="1400" dirty="0"/>
              <a:t>Formation of CH4 bubbles inside metal structure and decarburization of the alloy</a:t>
            </a:r>
          </a:p>
          <a:p>
            <a:endParaRPr lang="en-GB" sz="1400" dirty="0"/>
          </a:p>
          <a:p>
            <a:endParaRPr lang="en-GB" sz="1400" dirty="0"/>
          </a:p>
        </p:txBody>
      </p:sp>
      <p:pic>
        <p:nvPicPr>
          <p:cNvPr id="6" name="Immagine 5" descr="Immagine che contiene testo, schermata, diagramma, Carattere&#10;&#10;Descrizione generata automaticamente">
            <a:extLst>
              <a:ext uri="{FF2B5EF4-FFF2-40B4-BE49-F238E27FC236}">
                <a16:creationId xmlns:a16="http://schemas.microsoft.com/office/drawing/2014/main" id="{C44DE8BB-DDA9-7D39-D9BD-31AEB1F3CA31}"/>
              </a:ext>
            </a:extLst>
          </p:cNvPr>
          <p:cNvPicPr>
            <a:picLocks noChangeAspect="1"/>
          </p:cNvPicPr>
          <p:nvPr/>
        </p:nvPicPr>
        <p:blipFill rotWithShape="1">
          <a:blip r:embed="rId2">
            <a:extLst>
              <a:ext uri="{28A0092B-C50C-407E-A947-70E740481C1C}">
                <a14:useLocalDpi xmlns:a14="http://schemas.microsoft.com/office/drawing/2010/main" val="0"/>
              </a:ext>
            </a:extLst>
          </a:blip>
          <a:srcRect l="6470" t="13495" r="7623" b="8171"/>
          <a:stretch/>
        </p:blipFill>
        <p:spPr>
          <a:xfrm>
            <a:off x="265472" y="2298154"/>
            <a:ext cx="4812966" cy="2033394"/>
          </a:xfrm>
          <a:prstGeom prst="rect">
            <a:avLst/>
          </a:prstGeom>
        </p:spPr>
      </p:pic>
      <p:pic>
        <p:nvPicPr>
          <p:cNvPr id="7" name="Immagine 6">
            <a:extLst>
              <a:ext uri="{FF2B5EF4-FFF2-40B4-BE49-F238E27FC236}">
                <a16:creationId xmlns:a16="http://schemas.microsoft.com/office/drawing/2014/main" id="{50492A3E-C695-7F7A-647C-79C3D44CDDE1}"/>
              </a:ext>
            </a:extLst>
          </p:cNvPr>
          <p:cNvPicPr>
            <a:picLocks noChangeAspect="1"/>
          </p:cNvPicPr>
          <p:nvPr/>
        </p:nvPicPr>
        <p:blipFill rotWithShape="1">
          <a:blip r:embed="rId3">
            <a:extLst>
              <a:ext uri="{28A0092B-C50C-407E-A947-70E740481C1C}">
                <a14:useLocalDpi xmlns:a14="http://schemas.microsoft.com/office/drawing/2010/main" val="0"/>
              </a:ext>
            </a:extLst>
          </a:blip>
          <a:srcRect r="43744" b="33562"/>
          <a:stretch/>
        </p:blipFill>
        <p:spPr>
          <a:xfrm>
            <a:off x="6458886" y="2238451"/>
            <a:ext cx="1991635" cy="1975171"/>
          </a:xfrm>
          <a:prstGeom prst="rect">
            <a:avLst/>
          </a:prstGeom>
        </p:spPr>
      </p:pic>
      <p:sp>
        <p:nvSpPr>
          <p:cNvPr id="8" name="CasellaDiTesto 7">
            <a:extLst>
              <a:ext uri="{FF2B5EF4-FFF2-40B4-BE49-F238E27FC236}">
                <a16:creationId xmlns:a16="http://schemas.microsoft.com/office/drawing/2014/main" id="{0AEEB1E3-CF87-756B-E56F-56D15D5439BD}"/>
              </a:ext>
            </a:extLst>
          </p:cNvPr>
          <p:cNvSpPr txBox="1"/>
          <p:nvPr/>
        </p:nvSpPr>
        <p:spPr>
          <a:xfrm>
            <a:off x="-444492" y="4245211"/>
            <a:ext cx="2778683" cy="246221"/>
          </a:xfrm>
          <a:prstGeom prst="rect">
            <a:avLst/>
          </a:prstGeom>
          <a:noFill/>
        </p:spPr>
        <p:txBody>
          <a:bodyPr wrap="square">
            <a:spAutoFit/>
          </a:bodyPr>
          <a:lstStyle/>
          <a:p>
            <a:pPr marL="457200" marR="457200" algn="ctr">
              <a:spcBef>
                <a:spcPts val="400"/>
              </a:spcBef>
              <a:spcAft>
                <a:spcPts val="1200"/>
              </a:spcAft>
            </a:pPr>
            <a:r>
              <a:rPr lang="en-GB" sz="1000" b="1"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Figure 1</a:t>
            </a:r>
            <a:r>
              <a:rPr lang="en-GB" sz="1000"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 HAC process</a:t>
            </a:r>
          </a:p>
        </p:txBody>
      </p:sp>
      <p:sp>
        <p:nvSpPr>
          <p:cNvPr id="9" name="CasellaDiTesto 8">
            <a:extLst>
              <a:ext uri="{FF2B5EF4-FFF2-40B4-BE49-F238E27FC236}">
                <a16:creationId xmlns:a16="http://schemas.microsoft.com/office/drawing/2014/main" id="{4A203426-151B-33A2-9E94-54993463333A}"/>
              </a:ext>
            </a:extLst>
          </p:cNvPr>
          <p:cNvSpPr txBox="1"/>
          <p:nvPr/>
        </p:nvSpPr>
        <p:spPr>
          <a:xfrm>
            <a:off x="5836416" y="4245211"/>
            <a:ext cx="2778683" cy="246221"/>
          </a:xfrm>
          <a:prstGeom prst="rect">
            <a:avLst/>
          </a:prstGeom>
          <a:noFill/>
        </p:spPr>
        <p:txBody>
          <a:bodyPr wrap="square">
            <a:spAutoFit/>
          </a:bodyPr>
          <a:lstStyle/>
          <a:p>
            <a:pPr marL="457200" marR="457200" algn="ctr">
              <a:spcBef>
                <a:spcPts val="400"/>
              </a:spcBef>
              <a:spcAft>
                <a:spcPts val="1200"/>
              </a:spcAft>
            </a:pPr>
            <a:r>
              <a:rPr lang="en-GB" sz="1000" b="1"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Figure 2</a:t>
            </a:r>
            <a:r>
              <a:rPr lang="en-GB" sz="1000"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 HAC example</a:t>
            </a:r>
          </a:p>
        </p:txBody>
      </p:sp>
      <p:pic>
        <p:nvPicPr>
          <p:cNvPr id="2" name="Immagine 1">
            <a:extLst>
              <a:ext uri="{FF2B5EF4-FFF2-40B4-BE49-F238E27FC236}">
                <a16:creationId xmlns:a16="http://schemas.microsoft.com/office/drawing/2014/main" id="{7E805652-CA2C-00AB-D92E-6E03163AB29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2024" y="259660"/>
            <a:ext cx="1581150" cy="328056"/>
          </a:xfrm>
          <a:prstGeom prst="rect">
            <a:avLst/>
          </a:prstGeom>
          <a:noFill/>
          <a:ln>
            <a:noFill/>
          </a:ln>
        </p:spPr>
      </p:pic>
    </p:spTree>
    <p:extLst>
      <p:ext uri="{BB962C8B-B14F-4D97-AF65-F5344CB8AC3E}">
        <p14:creationId xmlns:p14="http://schemas.microsoft.com/office/powerpoint/2010/main" val="1835342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39E479EA-B5FA-8A04-EB75-C2029588A709}"/>
              </a:ext>
            </a:extLst>
          </p:cNvPr>
          <p:cNvSpPr txBox="1">
            <a:spLocks/>
          </p:cNvSpPr>
          <p:nvPr/>
        </p:nvSpPr>
        <p:spPr>
          <a:xfrm>
            <a:off x="229683" y="887317"/>
            <a:ext cx="8663492" cy="3963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kern="0" dirty="0">
                <a:latin typeface="Arial" panose="020B0604020202020204" pitchFamily="34" charset="0"/>
                <a:cs typeface="Times New Roman" panose="02020603050405020304" pitchFamily="18" charset="0"/>
              </a:rPr>
              <a:t>Types of damage caused by H2: blistering</a:t>
            </a:r>
            <a:endParaRPr lang="en-GB" sz="2800" dirty="0"/>
          </a:p>
        </p:txBody>
      </p:sp>
      <p:sp>
        <p:nvSpPr>
          <p:cNvPr id="5" name="Segnaposto contenuto 2">
            <a:extLst>
              <a:ext uri="{FF2B5EF4-FFF2-40B4-BE49-F238E27FC236}">
                <a16:creationId xmlns:a16="http://schemas.microsoft.com/office/drawing/2014/main" id="{269E3338-7B77-2156-8AB7-74ADB93D6DCA}"/>
              </a:ext>
            </a:extLst>
          </p:cNvPr>
          <p:cNvSpPr>
            <a:spLocks noGrp="1"/>
          </p:cNvSpPr>
          <p:nvPr>
            <p:ph idx="1"/>
          </p:nvPr>
        </p:nvSpPr>
        <p:spPr>
          <a:xfrm>
            <a:off x="250825" y="1418377"/>
            <a:ext cx="6004382" cy="831793"/>
          </a:xfrm>
        </p:spPr>
        <p:txBody>
          <a:bodyPr>
            <a:normAutofit/>
          </a:bodyPr>
          <a:lstStyle/>
          <a:p>
            <a:r>
              <a:rPr lang="en-GB" sz="1400" dirty="0">
                <a:latin typeface="Arial "/>
              </a:rPr>
              <a:t>Typical with presence of electrolytes (H2S)</a:t>
            </a:r>
          </a:p>
          <a:p>
            <a:r>
              <a:rPr lang="en-GB" sz="1400" dirty="0">
                <a:latin typeface="Arial "/>
              </a:rPr>
              <a:t>Formation of H2 bubbles inside imperfection of metal structure </a:t>
            </a:r>
          </a:p>
          <a:p>
            <a:r>
              <a:rPr lang="en-GB" sz="1400" dirty="0">
                <a:latin typeface="Arial "/>
              </a:rPr>
              <a:t>E</a:t>
            </a:r>
            <a:r>
              <a:rPr lang="en-GB" sz="1400" b="0" i="0" dirty="0">
                <a:effectLst/>
                <a:latin typeface="Arial "/>
              </a:rPr>
              <a:t>ven without the application of external loads</a:t>
            </a:r>
            <a:endParaRPr lang="en-GB" sz="1400" dirty="0">
              <a:latin typeface="Arial "/>
            </a:endParaRPr>
          </a:p>
          <a:p>
            <a:endParaRPr lang="en-GB" dirty="0"/>
          </a:p>
          <a:p>
            <a:endParaRPr lang="en-GB" dirty="0"/>
          </a:p>
        </p:txBody>
      </p:sp>
      <p:sp>
        <p:nvSpPr>
          <p:cNvPr id="8" name="CasellaDiTesto 7">
            <a:extLst>
              <a:ext uri="{FF2B5EF4-FFF2-40B4-BE49-F238E27FC236}">
                <a16:creationId xmlns:a16="http://schemas.microsoft.com/office/drawing/2014/main" id="{0AEEB1E3-CF87-756B-E56F-56D15D5439BD}"/>
              </a:ext>
            </a:extLst>
          </p:cNvPr>
          <p:cNvSpPr txBox="1"/>
          <p:nvPr/>
        </p:nvSpPr>
        <p:spPr>
          <a:xfrm>
            <a:off x="-856730" y="4344575"/>
            <a:ext cx="3745447" cy="246221"/>
          </a:xfrm>
          <a:prstGeom prst="rect">
            <a:avLst/>
          </a:prstGeom>
          <a:noFill/>
        </p:spPr>
        <p:txBody>
          <a:bodyPr wrap="square">
            <a:spAutoFit/>
          </a:bodyPr>
          <a:lstStyle/>
          <a:p>
            <a:pPr marL="457200" marR="457200" algn="ctr">
              <a:spcBef>
                <a:spcPts val="400"/>
              </a:spcBef>
              <a:spcAft>
                <a:spcPts val="1200"/>
              </a:spcAft>
            </a:pPr>
            <a:r>
              <a:rPr lang="en-GB" sz="1000" b="1"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Figure </a:t>
            </a:r>
            <a:r>
              <a:rPr lang="en-GB" sz="1000" b="1" i="1" dirty="0">
                <a:solidFill>
                  <a:srgbClr val="7F7F7F"/>
                </a:solidFill>
                <a:latin typeface="Arial" panose="020B0604020202020204" pitchFamily="34" charset="0"/>
                <a:ea typeface="Times New Roman" panose="02020603050405020304" pitchFamily="18" charset="0"/>
                <a:cs typeface="Times New Roman" panose="02020603050405020304" pitchFamily="18" charset="0"/>
              </a:rPr>
              <a:t>3</a:t>
            </a:r>
            <a:r>
              <a:rPr lang="en-GB" sz="1000"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 Blistering process</a:t>
            </a:r>
          </a:p>
        </p:txBody>
      </p:sp>
      <p:sp>
        <p:nvSpPr>
          <p:cNvPr id="9" name="CasellaDiTesto 8">
            <a:extLst>
              <a:ext uri="{FF2B5EF4-FFF2-40B4-BE49-F238E27FC236}">
                <a16:creationId xmlns:a16="http://schemas.microsoft.com/office/drawing/2014/main" id="{4A203426-151B-33A2-9E94-54993463333A}"/>
              </a:ext>
            </a:extLst>
          </p:cNvPr>
          <p:cNvSpPr txBox="1"/>
          <p:nvPr/>
        </p:nvSpPr>
        <p:spPr>
          <a:xfrm>
            <a:off x="5172181" y="4363339"/>
            <a:ext cx="3745447" cy="246221"/>
          </a:xfrm>
          <a:prstGeom prst="rect">
            <a:avLst/>
          </a:prstGeom>
          <a:noFill/>
        </p:spPr>
        <p:txBody>
          <a:bodyPr wrap="square">
            <a:spAutoFit/>
          </a:bodyPr>
          <a:lstStyle/>
          <a:p>
            <a:pPr marL="457200" marR="457200" algn="ctr">
              <a:spcBef>
                <a:spcPts val="400"/>
              </a:spcBef>
              <a:spcAft>
                <a:spcPts val="1200"/>
              </a:spcAft>
            </a:pPr>
            <a:r>
              <a:rPr lang="en-GB" sz="1000" b="1"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Figure 4</a:t>
            </a:r>
            <a:r>
              <a:rPr lang="en-GB" sz="1000"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 Blistering example</a:t>
            </a:r>
          </a:p>
        </p:txBody>
      </p:sp>
      <p:pic>
        <p:nvPicPr>
          <p:cNvPr id="2" name="Immagine 1" descr="Immagine che contiene testo, schermata, diagramma, Carattere&#10;&#10;Descrizione generata automaticamente">
            <a:extLst>
              <a:ext uri="{FF2B5EF4-FFF2-40B4-BE49-F238E27FC236}">
                <a16:creationId xmlns:a16="http://schemas.microsoft.com/office/drawing/2014/main" id="{22E0628F-0365-C79F-1E39-E9BDDA702EC4}"/>
              </a:ext>
            </a:extLst>
          </p:cNvPr>
          <p:cNvPicPr>
            <a:picLocks noChangeAspect="1"/>
          </p:cNvPicPr>
          <p:nvPr/>
        </p:nvPicPr>
        <p:blipFill rotWithShape="1">
          <a:blip r:embed="rId3">
            <a:extLst>
              <a:ext uri="{28A0092B-C50C-407E-A947-70E740481C1C}">
                <a14:useLocalDpi xmlns:a14="http://schemas.microsoft.com/office/drawing/2010/main" val="0"/>
              </a:ext>
            </a:extLst>
          </a:blip>
          <a:srcRect t="10005" b="8080"/>
          <a:stretch/>
        </p:blipFill>
        <p:spPr>
          <a:xfrm>
            <a:off x="163707" y="2194103"/>
            <a:ext cx="5498258" cy="2169235"/>
          </a:xfrm>
          <a:prstGeom prst="rect">
            <a:avLst/>
          </a:prstGeom>
        </p:spPr>
      </p:pic>
      <p:pic>
        <p:nvPicPr>
          <p:cNvPr id="3" name="Immagine 2" descr="Immagine che contiene cratere, natura&#10;&#10;Descrizione generata automaticamente">
            <a:extLst>
              <a:ext uri="{FF2B5EF4-FFF2-40B4-BE49-F238E27FC236}">
                <a16:creationId xmlns:a16="http://schemas.microsoft.com/office/drawing/2014/main" id="{F059A2E0-2F35-2870-4266-21F28992D5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4065" y="1762962"/>
            <a:ext cx="2434221" cy="2423467"/>
          </a:xfrm>
          <a:prstGeom prst="rect">
            <a:avLst/>
          </a:prstGeom>
        </p:spPr>
      </p:pic>
      <p:pic>
        <p:nvPicPr>
          <p:cNvPr id="6" name="Immagine 5">
            <a:extLst>
              <a:ext uri="{FF2B5EF4-FFF2-40B4-BE49-F238E27FC236}">
                <a16:creationId xmlns:a16="http://schemas.microsoft.com/office/drawing/2014/main" id="{8431D282-72C7-D734-287C-B01A9B0FA7A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2024" y="259660"/>
            <a:ext cx="1581150" cy="328056"/>
          </a:xfrm>
          <a:prstGeom prst="rect">
            <a:avLst/>
          </a:prstGeom>
          <a:noFill/>
          <a:ln>
            <a:noFill/>
          </a:ln>
        </p:spPr>
      </p:pic>
    </p:spTree>
    <p:extLst>
      <p:ext uri="{BB962C8B-B14F-4D97-AF65-F5344CB8AC3E}">
        <p14:creationId xmlns:p14="http://schemas.microsoft.com/office/powerpoint/2010/main" val="66472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39E479EA-B5FA-8A04-EB75-C2029588A709}"/>
              </a:ext>
            </a:extLst>
          </p:cNvPr>
          <p:cNvSpPr txBox="1">
            <a:spLocks/>
          </p:cNvSpPr>
          <p:nvPr/>
        </p:nvSpPr>
        <p:spPr>
          <a:xfrm>
            <a:off x="175950" y="836966"/>
            <a:ext cx="6846641" cy="3963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kern="0" dirty="0">
                <a:latin typeface="Arial" panose="020B0604020202020204" pitchFamily="34" charset="0"/>
                <a:cs typeface="Times New Roman" panose="02020603050405020304" pitchFamily="18" charset="0"/>
              </a:rPr>
              <a:t>Types of damage caused by H2: embrittlement (HEE)</a:t>
            </a:r>
          </a:p>
          <a:p>
            <a:endParaRPr lang="en-GB" sz="2400" dirty="0"/>
          </a:p>
        </p:txBody>
      </p:sp>
      <p:sp>
        <p:nvSpPr>
          <p:cNvPr id="6" name="Segnaposto contenuto 2">
            <a:extLst>
              <a:ext uri="{FF2B5EF4-FFF2-40B4-BE49-F238E27FC236}">
                <a16:creationId xmlns:a16="http://schemas.microsoft.com/office/drawing/2014/main" id="{9C8CB2C9-51CE-515F-FF02-0A8ACC411049}"/>
              </a:ext>
            </a:extLst>
          </p:cNvPr>
          <p:cNvSpPr txBox="1">
            <a:spLocks/>
          </p:cNvSpPr>
          <p:nvPr/>
        </p:nvSpPr>
        <p:spPr>
          <a:xfrm>
            <a:off x="294296" y="1664983"/>
            <a:ext cx="8555407" cy="775619"/>
          </a:xfrm>
          <a:prstGeom prst="rect">
            <a:avLst/>
          </a:prstGeom>
        </p:spPr>
        <p:txBody>
          <a:bodyPr vert="horz" lIns="0" tIns="0" rIns="0" bIns="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400" dirty="0"/>
              <a:t>Decrease of mechanical properties and ductility in presence of hydrogen under applied load</a:t>
            </a:r>
          </a:p>
          <a:p>
            <a:r>
              <a:rPr lang="en-GB" sz="1400" dirty="0"/>
              <a:t>High mechanical strength steels are more sensitive to embrittlement than resilient ones</a:t>
            </a:r>
          </a:p>
          <a:p>
            <a:pPr marL="0" indent="0">
              <a:lnSpc>
                <a:spcPct val="120000"/>
              </a:lnSpc>
              <a:buNone/>
            </a:pPr>
            <a:endParaRPr lang="en-GB" sz="1400" dirty="0"/>
          </a:p>
          <a:p>
            <a:endParaRPr lang="en-GB" sz="1400" dirty="0"/>
          </a:p>
          <a:p>
            <a:endParaRPr lang="en-GB" sz="1400" dirty="0"/>
          </a:p>
        </p:txBody>
      </p:sp>
      <p:pic>
        <p:nvPicPr>
          <p:cNvPr id="11" name="Immagine 10">
            <a:extLst>
              <a:ext uri="{FF2B5EF4-FFF2-40B4-BE49-F238E27FC236}">
                <a16:creationId xmlns:a16="http://schemas.microsoft.com/office/drawing/2014/main" id="{1B29BDE7-45D8-E6B6-2485-C57D7259F0B3}"/>
              </a:ext>
            </a:extLst>
          </p:cNvPr>
          <p:cNvPicPr>
            <a:picLocks noChangeAspect="1"/>
          </p:cNvPicPr>
          <p:nvPr/>
        </p:nvPicPr>
        <p:blipFill rotWithShape="1">
          <a:blip r:embed="rId2"/>
          <a:srcRect l="928" t="3144"/>
          <a:stretch/>
        </p:blipFill>
        <p:spPr>
          <a:xfrm>
            <a:off x="4725619" y="2269696"/>
            <a:ext cx="3747328" cy="2355729"/>
          </a:xfrm>
          <a:prstGeom prst="rect">
            <a:avLst/>
          </a:prstGeom>
        </p:spPr>
      </p:pic>
      <p:sp>
        <p:nvSpPr>
          <p:cNvPr id="12" name="CasellaDiTesto 11">
            <a:extLst>
              <a:ext uri="{FF2B5EF4-FFF2-40B4-BE49-F238E27FC236}">
                <a16:creationId xmlns:a16="http://schemas.microsoft.com/office/drawing/2014/main" id="{C7D814C2-BD36-8761-8BB3-C149F5A10561}"/>
              </a:ext>
            </a:extLst>
          </p:cNvPr>
          <p:cNvSpPr txBox="1"/>
          <p:nvPr/>
        </p:nvSpPr>
        <p:spPr>
          <a:xfrm>
            <a:off x="160511" y="4225316"/>
            <a:ext cx="4013284" cy="400110"/>
          </a:xfrm>
          <a:prstGeom prst="rect">
            <a:avLst/>
          </a:prstGeom>
          <a:noFill/>
        </p:spPr>
        <p:txBody>
          <a:bodyPr wrap="square">
            <a:spAutoFit/>
          </a:bodyPr>
          <a:lstStyle/>
          <a:p>
            <a:pPr marL="457200" marR="457200"/>
            <a:r>
              <a:rPr lang="en-GB" sz="1000" b="1"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Figure 5</a:t>
            </a:r>
            <a:r>
              <a:rPr lang="en-GB" sz="1000"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 HEE effect ok 60K CS stress-strain curve</a:t>
            </a:r>
          </a:p>
          <a:p>
            <a:pPr marL="457200" marR="457200"/>
            <a:r>
              <a:rPr lang="en-GB" sz="1000"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Ref: NASA/TM-2016–218602</a:t>
            </a:r>
          </a:p>
        </p:txBody>
      </p:sp>
      <p:sp>
        <p:nvSpPr>
          <p:cNvPr id="2" name="Rettangolo 1">
            <a:extLst>
              <a:ext uri="{FF2B5EF4-FFF2-40B4-BE49-F238E27FC236}">
                <a16:creationId xmlns:a16="http://schemas.microsoft.com/office/drawing/2014/main" id="{4E8ED71F-40C9-445B-AD69-E503821F25BF}"/>
              </a:ext>
            </a:extLst>
          </p:cNvPr>
          <p:cNvSpPr/>
          <p:nvPr/>
        </p:nvSpPr>
        <p:spPr>
          <a:xfrm>
            <a:off x="378740" y="2489156"/>
            <a:ext cx="3119284" cy="958404"/>
          </a:xfrm>
          <a:prstGeom prst="rect">
            <a:avLst/>
          </a:prstGeom>
        </p:spPr>
        <p:txBody>
          <a:bodyPr wrap="square">
            <a:spAutoFit/>
          </a:bodyPr>
          <a:lstStyle/>
          <a:p>
            <a:pPr>
              <a:lnSpc>
                <a:spcPct val="120000"/>
              </a:lnSpc>
            </a:pPr>
            <a:r>
              <a:rPr lang="en-GB" sz="1200" dirty="0">
                <a:latin typeface="Arial "/>
              </a:rPr>
              <a:t>Example for ASTM-A649-F60</a:t>
            </a:r>
          </a:p>
          <a:p>
            <a:pPr>
              <a:lnSpc>
                <a:spcPct val="120000"/>
              </a:lnSpc>
            </a:pPr>
            <a:r>
              <a:rPr lang="en-GB" sz="1200" dirty="0">
                <a:latin typeface="Arial "/>
              </a:rPr>
              <a:t>Tensile stress: 92%</a:t>
            </a:r>
          </a:p>
          <a:p>
            <a:pPr>
              <a:lnSpc>
                <a:spcPct val="120000"/>
              </a:lnSpc>
            </a:pPr>
            <a:r>
              <a:rPr lang="en-GB" sz="1200" dirty="0">
                <a:latin typeface="Arial "/>
              </a:rPr>
              <a:t>Elongation: 55%</a:t>
            </a:r>
          </a:p>
          <a:p>
            <a:pPr>
              <a:lnSpc>
                <a:spcPct val="120000"/>
              </a:lnSpc>
            </a:pPr>
            <a:r>
              <a:rPr lang="en-GB" sz="1200" dirty="0">
                <a:latin typeface="Arial "/>
              </a:rPr>
              <a:t>Reduction area: 77%</a:t>
            </a:r>
          </a:p>
        </p:txBody>
      </p:sp>
      <p:pic>
        <p:nvPicPr>
          <p:cNvPr id="3" name="Immagine 2">
            <a:extLst>
              <a:ext uri="{FF2B5EF4-FFF2-40B4-BE49-F238E27FC236}">
                <a16:creationId xmlns:a16="http://schemas.microsoft.com/office/drawing/2014/main" id="{D167C04A-B7C8-C155-D60E-43CC7F245CB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2024" y="259660"/>
            <a:ext cx="1581150" cy="328056"/>
          </a:xfrm>
          <a:prstGeom prst="rect">
            <a:avLst/>
          </a:prstGeom>
          <a:noFill/>
          <a:ln>
            <a:noFill/>
          </a:ln>
        </p:spPr>
      </p:pic>
    </p:spTree>
    <p:extLst>
      <p:ext uri="{BB962C8B-B14F-4D97-AF65-F5344CB8AC3E}">
        <p14:creationId xmlns:p14="http://schemas.microsoft.com/office/powerpoint/2010/main" val="962578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C833F05-EAB9-D348-2D61-F4924C53ACB2}"/>
              </a:ext>
            </a:extLst>
          </p:cNvPr>
          <p:cNvPicPr>
            <a:picLocks noChangeAspect="1"/>
          </p:cNvPicPr>
          <p:nvPr/>
        </p:nvPicPr>
        <p:blipFill rotWithShape="1">
          <a:blip r:embed="rId3"/>
          <a:srcRect l="3719" t="32097" r="35594" b="19659"/>
          <a:stretch/>
        </p:blipFill>
        <p:spPr bwMode="auto">
          <a:xfrm>
            <a:off x="193308" y="2139949"/>
            <a:ext cx="3679322" cy="1596141"/>
          </a:xfrm>
          <a:prstGeom prst="rect">
            <a:avLst/>
          </a:prstGeom>
          <a:ln>
            <a:noFill/>
          </a:ln>
          <a:extLst>
            <a:ext uri="{53640926-AAD7-44D8-BBD7-CCE9431645EC}">
              <a14:shadowObscured xmlns:a14="http://schemas.microsoft.com/office/drawing/2010/main"/>
            </a:ext>
          </a:extLst>
        </p:spPr>
      </p:pic>
      <p:sp>
        <p:nvSpPr>
          <p:cNvPr id="7" name="Titolo 1">
            <a:extLst>
              <a:ext uri="{FF2B5EF4-FFF2-40B4-BE49-F238E27FC236}">
                <a16:creationId xmlns:a16="http://schemas.microsoft.com/office/drawing/2014/main" id="{50D58CCC-E7BF-41AE-0A9A-ACCDF5377D66}"/>
              </a:ext>
            </a:extLst>
          </p:cNvPr>
          <p:cNvSpPr txBox="1">
            <a:spLocks/>
          </p:cNvSpPr>
          <p:nvPr/>
        </p:nvSpPr>
        <p:spPr>
          <a:xfrm>
            <a:off x="193308" y="840878"/>
            <a:ext cx="6128605" cy="40067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kern="0" dirty="0">
                <a:latin typeface="Arial" panose="020B0604020202020204" pitchFamily="34" charset="0"/>
                <a:cs typeface="Times New Roman" panose="02020603050405020304" pitchFamily="18" charset="0"/>
              </a:rPr>
              <a:t>Example 1: API6A 10k ball valve</a:t>
            </a:r>
            <a:endParaRPr lang="it-IT" sz="2800" dirty="0"/>
          </a:p>
        </p:txBody>
      </p:sp>
      <p:sp>
        <p:nvSpPr>
          <p:cNvPr id="4" name="CasellaDiTesto 3">
            <a:extLst>
              <a:ext uri="{FF2B5EF4-FFF2-40B4-BE49-F238E27FC236}">
                <a16:creationId xmlns:a16="http://schemas.microsoft.com/office/drawing/2014/main" id="{8F0A2621-4773-64B5-BE69-AB47E0B72868}"/>
              </a:ext>
            </a:extLst>
          </p:cNvPr>
          <p:cNvSpPr txBox="1"/>
          <p:nvPr/>
        </p:nvSpPr>
        <p:spPr>
          <a:xfrm>
            <a:off x="209852" y="4187765"/>
            <a:ext cx="3911876" cy="400110"/>
          </a:xfrm>
          <a:prstGeom prst="rect">
            <a:avLst/>
          </a:prstGeom>
          <a:noFill/>
        </p:spPr>
        <p:txBody>
          <a:bodyPr wrap="square">
            <a:spAutoFit/>
          </a:bodyPr>
          <a:lstStyle/>
          <a:p>
            <a:pPr marL="457200" marR="457200">
              <a:spcBef>
                <a:spcPts val="400"/>
              </a:spcBef>
              <a:spcAft>
                <a:spcPts val="1200"/>
              </a:spcAft>
            </a:pPr>
            <a:r>
              <a:rPr lang="en-US" sz="1000" b="1"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Figure 6</a:t>
            </a:r>
            <a:r>
              <a:rPr lang="en-US" sz="1000"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 Triaxial strain limit in normal and embrittled steel</a:t>
            </a:r>
            <a:r>
              <a:rPr lang="it-IT" sz="1000" i="1" dirty="0">
                <a:solidFill>
                  <a:srgbClr val="7F7F7F"/>
                </a:solidFill>
                <a:latin typeface="Arial" panose="020B0604020202020204" pitchFamily="34" charset="0"/>
                <a:ea typeface="Times New Roman" panose="02020603050405020304" pitchFamily="18" charset="0"/>
                <a:cs typeface="Times New Roman" panose="02020603050405020304" pitchFamily="18" charset="0"/>
              </a:rPr>
              <a:t>: the second case </a:t>
            </a:r>
            <a:r>
              <a:rPr lang="it-IT" sz="1000" i="1" dirty="0" err="1">
                <a:solidFill>
                  <a:srgbClr val="7F7F7F"/>
                </a:solidFill>
                <a:latin typeface="Arial" panose="020B0604020202020204" pitchFamily="34" charset="0"/>
                <a:ea typeface="Times New Roman" panose="02020603050405020304" pitchFamily="18" charset="0"/>
                <a:cs typeface="Times New Roman" panose="02020603050405020304" pitchFamily="18" charset="0"/>
              </a:rPr>
              <a:t>is</a:t>
            </a:r>
            <a:r>
              <a:rPr lang="it-IT" sz="1000" i="1" dirty="0">
                <a:solidFill>
                  <a:srgbClr val="7F7F7F"/>
                </a:solidFill>
                <a:latin typeface="Arial" panose="020B0604020202020204" pitchFamily="34" charset="0"/>
                <a:ea typeface="Times New Roman" panose="02020603050405020304" pitchFamily="18" charset="0"/>
                <a:cs typeface="Times New Roman" panose="02020603050405020304" pitchFamily="18" charset="0"/>
              </a:rPr>
              <a:t> 33% </a:t>
            </a:r>
            <a:r>
              <a:rPr lang="it-IT" sz="1000" i="1" dirty="0" err="1">
                <a:solidFill>
                  <a:srgbClr val="7F7F7F"/>
                </a:solidFill>
                <a:latin typeface="Arial" panose="020B0604020202020204" pitchFamily="34" charset="0"/>
                <a:ea typeface="Times New Roman" panose="02020603050405020304" pitchFamily="18" charset="0"/>
                <a:cs typeface="Times New Roman" panose="02020603050405020304" pitchFamily="18" charset="0"/>
              </a:rPr>
              <a:t>higher</a:t>
            </a:r>
            <a:endParaRPr lang="en-US" sz="1000"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Rettangolo 5">
            <a:extLst>
              <a:ext uri="{FF2B5EF4-FFF2-40B4-BE49-F238E27FC236}">
                <a16:creationId xmlns:a16="http://schemas.microsoft.com/office/drawing/2014/main" id="{62573F7D-9F56-4541-9E8E-11D2737C3BB6}"/>
              </a:ext>
            </a:extLst>
          </p:cNvPr>
          <p:cNvSpPr/>
          <p:nvPr/>
        </p:nvSpPr>
        <p:spPr>
          <a:xfrm>
            <a:off x="209852" y="1268755"/>
            <a:ext cx="8797322" cy="307777"/>
          </a:xfrm>
          <a:prstGeom prst="rect">
            <a:avLst/>
          </a:prstGeom>
        </p:spPr>
        <p:txBody>
          <a:bodyPr wrap="square">
            <a:spAutoFit/>
          </a:bodyPr>
          <a:lstStyle/>
          <a:p>
            <a:r>
              <a:rPr lang="en-US" sz="1400" b="1" kern="0" dirty="0">
                <a:solidFill>
                  <a:srgbClr val="0070C0"/>
                </a:solidFill>
                <a:latin typeface="Arial" panose="020B0604020202020204" pitchFamily="34" charset="0"/>
                <a:cs typeface="Times New Roman" panose="02020603050405020304" pitchFamily="18" charset="0"/>
              </a:rPr>
              <a:t>Effect of HEE on protection against local failure according ASME VIII Div.2</a:t>
            </a:r>
            <a:endParaRPr lang="it-IT" sz="1400" dirty="0">
              <a:solidFill>
                <a:srgbClr val="0070C0"/>
              </a:solidFill>
            </a:endParaRPr>
          </a:p>
        </p:txBody>
      </p:sp>
      <p:pic>
        <p:nvPicPr>
          <p:cNvPr id="9" name="Immagine 8">
            <a:extLst>
              <a:ext uri="{FF2B5EF4-FFF2-40B4-BE49-F238E27FC236}">
                <a16:creationId xmlns:a16="http://schemas.microsoft.com/office/drawing/2014/main" id="{22133058-26D9-8376-0E1F-1FBFE1092A7A}"/>
              </a:ext>
            </a:extLst>
          </p:cNvPr>
          <p:cNvPicPr>
            <a:picLocks noChangeAspect="1"/>
          </p:cNvPicPr>
          <p:nvPr/>
        </p:nvPicPr>
        <p:blipFill>
          <a:blip r:embed="rId4"/>
          <a:stretch>
            <a:fillRect/>
          </a:stretch>
        </p:blipFill>
        <p:spPr>
          <a:xfrm>
            <a:off x="4348888" y="3132126"/>
            <a:ext cx="4601804" cy="1485238"/>
          </a:xfrm>
          <a:prstGeom prst="rect">
            <a:avLst/>
          </a:prstGeom>
        </p:spPr>
      </p:pic>
      <p:pic>
        <p:nvPicPr>
          <p:cNvPr id="13" name="Immagine 12">
            <a:extLst>
              <a:ext uri="{FF2B5EF4-FFF2-40B4-BE49-F238E27FC236}">
                <a16:creationId xmlns:a16="http://schemas.microsoft.com/office/drawing/2014/main" id="{AFFBB511-C91C-D063-838E-590BB5297BF2}"/>
              </a:ext>
            </a:extLst>
          </p:cNvPr>
          <p:cNvPicPr>
            <a:picLocks noChangeAspect="1"/>
          </p:cNvPicPr>
          <p:nvPr/>
        </p:nvPicPr>
        <p:blipFill>
          <a:blip r:embed="rId5"/>
          <a:stretch>
            <a:fillRect/>
          </a:stretch>
        </p:blipFill>
        <p:spPr>
          <a:xfrm>
            <a:off x="4343141" y="1576532"/>
            <a:ext cx="4607551" cy="1526399"/>
          </a:xfrm>
          <a:prstGeom prst="rect">
            <a:avLst/>
          </a:prstGeom>
        </p:spPr>
      </p:pic>
      <p:pic>
        <p:nvPicPr>
          <p:cNvPr id="3" name="Immagine 2">
            <a:extLst>
              <a:ext uri="{FF2B5EF4-FFF2-40B4-BE49-F238E27FC236}">
                <a16:creationId xmlns:a16="http://schemas.microsoft.com/office/drawing/2014/main" id="{6411B747-0E82-301D-914B-C00380160BC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12024" y="259660"/>
            <a:ext cx="1581150" cy="328056"/>
          </a:xfrm>
          <a:prstGeom prst="rect">
            <a:avLst/>
          </a:prstGeom>
          <a:noFill/>
          <a:ln>
            <a:noFill/>
          </a:ln>
        </p:spPr>
      </p:pic>
    </p:spTree>
    <p:extLst>
      <p:ext uri="{BB962C8B-B14F-4D97-AF65-F5344CB8AC3E}">
        <p14:creationId xmlns:p14="http://schemas.microsoft.com/office/powerpoint/2010/main" val="3882617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3FD5B9EA-9C2A-83F2-1F05-0C498F18B24B}"/>
              </a:ext>
            </a:extLst>
          </p:cNvPr>
          <p:cNvSpPr txBox="1"/>
          <p:nvPr/>
        </p:nvSpPr>
        <p:spPr>
          <a:xfrm>
            <a:off x="943803" y="4376197"/>
            <a:ext cx="4267200" cy="246221"/>
          </a:xfrm>
          <a:prstGeom prst="rect">
            <a:avLst/>
          </a:prstGeom>
          <a:noFill/>
        </p:spPr>
        <p:txBody>
          <a:bodyPr wrap="square">
            <a:spAutoFit/>
          </a:bodyPr>
          <a:lstStyle/>
          <a:p>
            <a:pPr marL="457200" marR="457200" algn="ctr">
              <a:spcBef>
                <a:spcPts val="400"/>
              </a:spcBef>
              <a:spcAft>
                <a:spcPts val="1200"/>
              </a:spcAft>
            </a:pPr>
            <a:r>
              <a:rPr lang="en-US" sz="1000" b="1"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Figure 7</a:t>
            </a:r>
            <a:r>
              <a:rPr lang="en-US" sz="1000"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 example of H2 diffusion </a:t>
            </a:r>
            <a:endParaRPr lang="it-IT" sz="1000"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0" name="Titolo 1">
            <a:extLst>
              <a:ext uri="{FF2B5EF4-FFF2-40B4-BE49-F238E27FC236}">
                <a16:creationId xmlns:a16="http://schemas.microsoft.com/office/drawing/2014/main" id="{C5F8C867-8D6D-675A-5543-026416D7741C}"/>
              </a:ext>
            </a:extLst>
          </p:cNvPr>
          <p:cNvSpPr txBox="1">
            <a:spLocks/>
          </p:cNvSpPr>
          <p:nvPr/>
        </p:nvSpPr>
        <p:spPr>
          <a:xfrm>
            <a:off x="227494" y="1289834"/>
            <a:ext cx="3661430" cy="45644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b="1" kern="0" dirty="0">
                <a:solidFill>
                  <a:srgbClr val="0070C0"/>
                </a:solidFill>
                <a:latin typeface="Arial" panose="020B0604020202020204" pitchFamily="34" charset="0"/>
                <a:cs typeface="Times New Roman" panose="02020603050405020304" pitchFamily="18" charset="0"/>
              </a:rPr>
              <a:t>Hydrogen diffusion process</a:t>
            </a:r>
            <a:endParaRPr lang="it-IT" sz="1400" dirty="0">
              <a:solidFill>
                <a:srgbClr val="0070C0"/>
              </a:solidFill>
            </a:endParaRPr>
          </a:p>
        </p:txBody>
      </p:sp>
      <p:sp>
        <p:nvSpPr>
          <p:cNvPr id="11" name="Segnaposto contenuto 2">
            <a:extLst>
              <a:ext uri="{FF2B5EF4-FFF2-40B4-BE49-F238E27FC236}">
                <a16:creationId xmlns:a16="http://schemas.microsoft.com/office/drawing/2014/main" id="{36BE60A6-0BAC-D6EB-46C2-497B4B61E0FB}"/>
              </a:ext>
            </a:extLst>
          </p:cNvPr>
          <p:cNvSpPr>
            <a:spLocks noGrp="1"/>
          </p:cNvSpPr>
          <p:nvPr>
            <p:ph idx="1"/>
          </p:nvPr>
        </p:nvSpPr>
        <p:spPr>
          <a:xfrm>
            <a:off x="263984" y="1901707"/>
            <a:ext cx="3381372" cy="2268053"/>
          </a:xfrm>
        </p:spPr>
        <p:txBody>
          <a:bodyPr>
            <a:normAutofit/>
          </a:bodyPr>
          <a:lstStyle/>
          <a:p>
            <a:r>
              <a:rPr lang="en-US" sz="1200" dirty="0"/>
              <a:t>Fick’s law:</a:t>
            </a:r>
          </a:p>
          <a:p>
            <a:pPr marL="0" indent="0">
              <a:buNone/>
            </a:pPr>
            <a:endParaRPr lang="en-US" sz="1200" dirty="0"/>
          </a:p>
          <a:p>
            <a:r>
              <a:rPr lang="en-US" sz="1200" dirty="0"/>
              <a:t>J = hydrogen flux</a:t>
            </a:r>
          </a:p>
          <a:p>
            <a:r>
              <a:rPr lang="en-US" sz="1200" dirty="0"/>
              <a:t>D</a:t>
            </a:r>
            <a:r>
              <a:rPr lang="en-US" sz="800" dirty="0"/>
              <a:t>L</a:t>
            </a:r>
            <a:r>
              <a:rPr lang="en-US" sz="1200" dirty="0"/>
              <a:t> = diffusion coefficient</a:t>
            </a:r>
          </a:p>
          <a:p>
            <a:r>
              <a:rPr lang="el-GR" sz="1200" dirty="0"/>
              <a:t>σ</a:t>
            </a:r>
            <a:r>
              <a:rPr lang="en-US" sz="800" dirty="0"/>
              <a:t>H</a:t>
            </a:r>
            <a:r>
              <a:rPr lang="en-US" sz="1200" dirty="0"/>
              <a:t> = hydrostatic component of stress</a:t>
            </a:r>
          </a:p>
          <a:p>
            <a:r>
              <a:rPr lang="en-US" sz="1200" dirty="0">
                <a:ea typeface="Calibri" panose="020F0502020204030204" pitchFamily="34" charset="0"/>
                <a:cs typeface="Arial" panose="020B0604020202020204" pitchFamily="34" charset="0"/>
              </a:rPr>
              <a:t>C</a:t>
            </a:r>
            <a:r>
              <a:rPr lang="en-US" sz="1200" dirty="0">
                <a:effectLst/>
                <a:ea typeface="Calibri" panose="020F0502020204030204" pitchFamily="34" charset="0"/>
                <a:cs typeface="Arial" panose="020B0604020202020204" pitchFamily="34" charset="0"/>
              </a:rPr>
              <a:t>oncentration of stress causes an accumulation of H2 inside the most stressed </a:t>
            </a:r>
            <a:r>
              <a:rPr lang="en-US" sz="1200" dirty="0">
                <a:ea typeface="Calibri" panose="020F0502020204030204" pitchFamily="34" charset="0"/>
                <a:cs typeface="Arial" panose="020B0604020202020204" pitchFamily="34" charset="0"/>
              </a:rPr>
              <a:t>areas</a:t>
            </a:r>
            <a:r>
              <a:rPr lang="en-US" sz="1200" dirty="0">
                <a:effectLst/>
                <a:ea typeface="Calibri" panose="020F0502020204030204" pitchFamily="34" charset="0"/>
                <a:cs typeface="Arial" panose="020B0604020202020204" pitchFamily="34" charset="0"/>
              </a:rPr>
              <a:t>.</a:t>
            </a:r>
            <a:endParaRPr lang="it-IT" sz="1200" dirty="0">
              <a:cs typeface="Arial" panose="020B0604020202020204" pitchFamily="34" charset="0"/>
            </a:endParaRPr>
          </a:p>
        </p:txBody>
      </p:sp>
      <p:pic>
        <p:nvPicPr>
          <p:cNvPr id="12" name="Immagine 11">
            <a:extLst>
              <a:ext uri="{FF2B5EF4-FFF2-40B4-BE49-F238E27FC236}">
                <a16:creationId xmlns:a16="http://schemas.microsoft.com/office/drawing/2014/main" id="{35B94A8D-1AB3-27B8-28B0-A25E1ED5EE53}"/>
              </a:ext>
            </a:extLst>
          </p:cNvPr>
          <p:cNvPicPr>
            <a:picLocks noChangeAspect="1"/>
          </p:cNvPicPr>
          <p:nvPr/>
        </p:nvPicPr>
        <p:blipFill rotWithShape="1">
          <a:blip r:embed="rId2"/>
          <a:srcRect t="15098" r="6406" b="16341"/>
          <a:stretch/>
        </p:blipFill>
        <p:spPr>
          <a:xfrm>
            <a:off x="1519351" y="1853033"/>
            <a:ext cx="1558052" cy="304356"/>
          </a:xfrm>
          <a:prstGeom prst="rect">
            <a:avLst/>
          </a:prstGeom>
        </p:spPr>
      </p:pic>
      <p:pic>
        <p:nvPicPr>
          <p:cNvPr id="21" name="Immagine 20">
            <a:extLst>
              <a:ext uri="{FF2B5EF4-FFF2-40B4-BE49-F238E27FC236}">
                <a16:creationId xmlns:a16="http://schemas.microsoft.com/office/drawing/2014/main" id="{F3DBF24F-3CBA-F251-FDA1-B8921E3CB873}"/>
              </a:ext>
            </a:extLst>
          </p:cNvPr>
          <p:cNvPicPr>
            <a:picLocks noChangeAspect="1"/>
          </p:cNvPicPr>
          <p:nvPr/>
        </p:nvPicPr>
        <p:blipFill rotWithShape="1">
          <a:blip r:embed="rId3"/>
          <a:srcRect t="6258"/>
          <a:stretch/>
        </p:blipFill>
        <p:spPr>
          <a:xfrm>
            <a:off x="4494643" y="3072384"/>
            <a:ext cx="3680378" cy="1550034"/>
          </a:xfrm>
          <a:prstGeom prst="rect">
            <a:avLst/>
          </a:prstGeom>
        </p:spPr>
      </p:pic>
      <p:pic>
        <p:nvPicPr>
          <p:cNvPr id="22" name="Immagine 21">
            <a:extLst>
              <a:ext uri="{FF2B5EF4-FFF2-40B4-BE49-F238E27FC236}">
                <a16:creationId xmlns:a16="http://schemas.microsoft.com/office/drawing/2014/main" id="{658FD4FD-37E8-94E9-371E-538DE13923E3}"/>
              </a:ext>
            </a:extLst>
          </p:cNvPr>
          <p:cNvPicPr>
            <a:picLocks noChangeAspect="1"/>
          </p:cNvPicPr>
          <p:nvPr/>
        </p:nvPicPr>
        <p:blipFill>
          <a:blip r:embed="rId4"/>
          <a:stretch>
            <a:fillRect/>
          </a:stretch>
        </p:blipFill>
        <p:spPr>
          <a:xfrm>
            <a:off x="4513478" y="1231489"/>
            <a:ext cx="3590760" cy="1688371"/>
          </a:xfrm>
          <a:prstGeom prst="rect">
            <a:avLst/>
          </a:prstGeom>
        </p:spPr>
      </p:pic>
      <p:sp>
        <p:nvSpPr>
          <p:cNvPr id="13" name="Titolo 1">
            <a:extLst>
              <a:ext uri="{FF2B5EF4-FFF2-40B4-BE49-F238E27FC236}">
                <a16:creationId xmlns:a16="http://schemas.microsoft.com/office/drawing/2014/main" id="{4220994E-CE5E-4641-96C9-6CB4AA283ED5}"/>
              </a:ext>
            </a:extLst>
          </p:cNvPr>
          <p:cNvSpPr txBox="1">
            <a:spLocks/>
          </p:cNvSpPr>
          <p:nvPr/>
        </p:nvSpPr>
        <p:spPr>
          <a:xfrm>
            <a:off x="263984" y="842963"/>
            <a:ext cx="5805861" cy="40067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kern="0" dirty="0">
                <a:latin typeface="Arial" panose="020B0604020202020204" pitchFamily="34" charset="0"/>
                <a:cs typeface="Times New Roman" panose="02020603050405020304" pitchFamily="18" charset="0"/>
              </a:rPr>
              <a:t>Example 1: API6A 10k ball valve</a:t>
            </a:r>
            <a:endParaRPr lang="it-IT" sz="2800" dirty="0"/>
          </a:p>
        </p:txBody>
      </p:sp>
      <p:pic>
        <p:nvPicPr>
          <p:cNvPr id="2" name="Immagine 1">
            <a:extLst>
              <a:ext uri="{FF2B5EF4-FFF2-40B4-BE49-F238E27FC236}">
                <a16:creationId xmlns:a16="http://schemas.microsoft.com/office/drawing/2014/main" id="{A0CDB08F-9ACA-1138-4B59-CE44AB27C26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2024" y="259660"/>
            <a:ext cx="1581150" cy="328056"/>
          </a:xfrm>
          <a:prstGeom prst="rect">
            <a:avLst/>
          </a:prstGeom>
          <a:noFill/>
          <a:ln>
            <a:noFill/>
          </a:ln>
        </p:spPr>
      </p:pic>
    </p:spTree>
    <p:extLst>
      <p:ext uri="{BB962C8B-B14F-4D97-AF65-F5344CB8AC3E}">
        <p14:creationId xmlns:p14="http://schemas.microsoft.com/office/powerpoint/2010/main" val="1174206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50D58CCC-E7BF-41AE-0A9A-ACCDF5377D66}"/>
              </a:ext>
            </a:extLst>
          </p:cNvPr>
          <p:cNvSpPr txBox="1">
            <a:spLocks/>
          </p:cNvSpPr>
          <p:nvPr/>
        </p:nvSpPr>
        <p:spPr>
          <a:xfrm>
            <a:off x="250825" y="795882"/>
            <a:ext cx="6472462" cy="3430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kern="0" dirty="0">
                <a:latin typeface="Arial" panose="020B0604020202020204" pitchFamily="34" charset="0"/>
                <a:cs typeface="Times New Roman" panose="02020603050405020304" pitchFamily="18" charset="0"/>
              </a:rPr>
              <a:t>Example 1: API6A 10K ball valve</a:t>
            </a:r>
            <a:endParaRPr lang="it-IT" sz="2800" dirty="0"/>
          </a:p>
        </p:txBody>
      </p:sp>
      <p:sp>
        <p:nvSpPr>
          <p:cNvPr id="10" name="Titolo 1">
            <a:extLst>
              <a:ext uri="{FF2B5EF4-FFF2-40B4-BE49-F238E27FC236}">
                <a16:creationId xmlns:a16="http://schemas.microsoft.com/office/drawing/2014/main" id="{C5F8C867-8D6D-675A-5543-026416D7741C}"/>
              </a:ext>
            </a:extLst>
          </p:cNvPr>
          <p:cNvSpPr txBox="1">
            <a:spLocks/>
          </p:cNvSpPr>
          <p:nvPr/>
        </p:nvSpPr>
        <p:spPr>
          <a:xfrm>
            <a:off x="216762" y="1182771"/>
            <a:ext cx="8559800" cy="45644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b="1" kern="0" dirty="0">
                <a:solidFill>
                  <a:srgbClr val="0070C0"/>
                </a:solidFill>
                <a:latin typeface="Arial" panose="020B0604020202020204" pitchFamily="34" charset="0"/>
                <a:cs typeface="Times New Roman" panose="02020603050405020304" pitchFamily="18" charset="0"/>
              </a:rPr>
              <a:t>Design assessment according to API 579: elastic-plastic method</a:t>
            </a:r>
            <a:endParaRPr lang="it-IT" sz="1400" dirty="0">
              <a:solidFill>
                <a:srgbClr val="0070C0"/>
              </a:solidFill>
            </a:endParaRPr>
          </a:p>
        </p:txBody>
      </p:sp>
      <mc:AlternateContent xmlns:mc="http://schemas.openxmlformats.org/markup-compatibility/2006">
        <mc:Choice xmlns:a14="http://schemas.microsoft.com/office/drawing/2010/main" Requires="a14">
          <p:sp>
            <p:nvSpPr>
              <p:cNvPr id="4" name="Segnaposto contenuto 2">
                <a:extLst>
                  <a:ext uri="{FF2B5EF4-FFF2-40B4-BE49-F238E27FC236}">
                    <a16:creationId xmlns:a16="http://schemas.microsoft.com/office/drawing/2014/main" id="{D715F51C-2F3E-01AC-9AD2-4271A190ACD9}"/>
                  </a:ext>
                </a:extLst>
              </p:cNvPr>
              <p:cNvSpPr>
                <a:spLocks noGrp="1"/>
              </p:cNvSpPr>
              <p:nvPr>
                <p:ph idx="1"/>
              </p:nvPr>
            </p:nvSpPr>
            <p:spPr>
              <a:xfrm>
                <a:off x="216762" y="1456700"/>
                <a:ext cx="8559800" cy="1171488"/>
              </a:xfrm>
            </p:spPr>
            <p:txBody>
              <a:bodyPr>
                <a:normAutofit/>
              </a:bodyPr>
              <a:lstStyle/>
              <a:p>
                <a:r>
                  <a:rPr lang="en-US" sz="1200" dirty="0">
                    <a:cs typeface="Arial" panose="020B0604020202020204" pitchFamily="34" charset="0"/>
                  </a:rPr>
                  <a:t>Apply a crack at the most critical points of the valve</a:t>
                </a:r>
              </a:p>
              <a:p>
                <a:r>
                  <a:rPr lang="en-US" sz="1200" dirty="0">
                    <a:cs typeface="Arial" panose="020B0604020202020204" pitchFamily="34" charset="0"/>
                  </a:rPr>
                  <a:t>The size of the flaw must be measured or the minimum measurable by NDE</a:t>
                </a:r>
              </a:p>
              <a:p>
                <a:r>
                  <a:rPr lang="en-US" sz="1200" dirty="0">
                    <a:cs typeface="Arial" panose="020B0604020202020204" pitchFamily="34" charset="0"/>
                  </a:rPr>
                  <a:t>Obtain the Stress intensity factor (</a:t>
                </a:r>
                <a14:m>
                  <m:oMath xmlns:m="http://schemas.openxmlformats.org/officeDocument/2006/math">
                    <m:sSub>
                      <m:sSubPr>
                        <m:ctrlPr>
                          <a:rPr lang="en-US" sz="1200" i="1" dirty="0" smtClean="0">
                            <a:latin typeface="Cambria Math" panose="02040503050406030204" pitchFamily="18" charset="0"/>
                            <a:cs typeface="Arial" panose="020B0604020202020204" pitchFamily="34" charset="0"/>
                          </a:rPr>
                        </m:ctrlPr>
                      </m:sSubPr>
                      <m:e>
                        <m:r>
                          <a:rPr lang="it-IT" sz="1200" b="0" i="1" dirty="0" smtClean="0">
                            <a:latin typeface="Cambria Math" panose="02040503050406030204" pitchFamily="18" charset="0"/>
                            <a:cs typeface="Arial" panose="020B0604020202020204" pitchFamily="34" charset="0"/>
                          </a:rPr>
                          <m:t>𝐾</m:t>
                        </m:r>
                      </m:e>
                      <m:sub>
                        <m:r>
                          <a:rPr lang="it-IT" sz="1200" b="0" i="1" dirty="0" smtClean="0">
                            <a:latin typeface="Cambria Math" panose="02040503050406030204" pitchFamily="18" charset="0"/>
                            <a:cs typeface="Arial" panose="020B0604020202020204" pitchFamily="34" charset="0"/>
                          </a:rPr>
                          <m:t>𝑗</m:t>
                        </m:r>
                      </m:sub>
                    </m:sSub>
                  </m:oMath>
                </a14:m>
                <a:r>
                  <a:rPr lang="en-US" sz="1200" dirty="0">
                    <a:cs typeface="Arial" panose="020B0604020202020204" pitchFamily="34" charset="0"/>
                  </a:rPr>
                  <a:t>) and compare it with the maximum typical value of the material; if </a:t>
                </a:r>
                <a14:m>
                  <m:oMath xmlns:m="http://schemas.openxmlformats.org/officeDocument/2006/math">
                    <m:sSub>
                      <m:sSubPr>
                        <m:ctrlPr>
                          <a:rPr lang="en-US" sz="1200" i="1" dirty="0">
                            <a:latin typeface="Cambria Math" panose="02040503050406030204" pitchFamily="18" charset="0"/>
                            <a:cs typeface="Arial" panose="020B0604020202020204" pitchFamily="34" charset="0"/>
                          </a:rPr>
                        </m:ctrlPr>
                      </m:sSubPr>
                      <m:e>
                        <m:r>
                          <a:rPr lang="it-IT" sz="1200" i="1" dirty="0">
                            <a:latin typeface="Cambria Math" panose="02040503050406030204" pitchFamily="18" charset="0"/>
                            <a:cs typeface="Arial" panose="020B0604020202020204" pitchFamily="34" charset="0"/>
                          </a:rPr>
                          <m:t>𝐾</m:t>
                        </m:r>
                      </m:e>
                      <m:sub>
                        <m:r>
                          <a:rPr lang="it-IT" sz="1200" i="1" dirty="0">
                            <a:latin typeface="Cambria Math" panose="02040503050406030204" pitchFamily="18" charset="0"/>
                            <a:cs typeface="Arial" panose="020B0604020202020204" pitchFamily="34" charset="0"/>
                          </a:rPr>
                          <m:t>𝑗</m:t>
                        </m:r>
                      </m:sub>
                    </m:sSub>
                    <m:r>
                      <a:rPr lang="it-IT" sz="1200" i="1" dirty="0">
                        <a:latin typeface="Cambria Math" panose="02040503050406030204" pitchFamily="18" charset="0"/>
                        <a:cs typeface="Arial" panose="020B0604020202020204" pitchFamily="34" charset="0"/>
                      </a:rPr>
                      <m:t> </m:t>
                    </m:r>
                  </m:oMath>
                </a14:m>
                <a:r>
                  <a:rPr lang="en-US" sz="1200" dirty="0">
                    <a:cs typeface="Arial" panose="020B0604020202020204" pitchFamily="34" charset="0"/>
                  </a:rPr>
                  <a:t>is too big the crack causes immediate failure of the component</a:t>
                </a:r>
              </a:p>
              <a:p>
                <a:r>
                  <a:rPr lang="en-US" sz="1200" dirty="0">
                    <a:cs typeface="Arial" panose="020B0604020202020204" pitchFamily="34" charset="0"/>
                  </a:rPr>
                  <a:t>Check the global plastic collapse</a:t>
                </a:r>
                <a:endParaRPr lang="it-IT" sz="1200" dirty="0">
                  <a:cs typeface="Arial" panose="020B0604020202020204" pitchFamily="34" charset="0"/>
                </a:endParaRPr>
              </a:p>
            </p:txBody>
          </p:sp>
        </mc:Choice>
        <mc:Fallback>
          <p:sp>
            <p:nvSpPr>
              <p:cNvPr id="4" name="Segnaposto contenuto 2">
                <a:extLst>
                  <a:ext uri="{FF2B5EF4-FFF2-40B4-BE49-F238E27FC236}">
                    <a16:creationId xmlns:a16="http://schemas.microsoft.com/office/drawing/2014/main" id="{D715F51C-2F3E-01AC-9AD2-4271A190ACD9}"/>
                  </a:ext>
                </a:extLst>
              </p:cNvPr>
              <p:cNvSpPr>
                <a:spLocks noGrp="1" noRot="1" noChangeAspect="1" noMove="1" noResize="1" noEditPoints="1" noAdjustHandles="1" noChangeArrowheads="1" noChangeShapeType="1" noTextEdit="1"/>
              </p:cNvSpPr>
              <p:nvPr>
                <p:ph idx="1"/>
              </p:nvPr>
            </p:nvSpPr>
            <p:spPr>
              <a:xfrm>
                <a:off x="216762" y="1456700"/>
                <a:ext cx="8559800" cy="1171488"/>
              </a:xfrm>
              <a:blipFill>
                <a:blip r:embed="rId3"/>
                <a:stretch>
                  <a:fillRect l="-1068" t="-6250" r="-926" b="-4688"/>
                </a:stretch>
              </a:blipFill>
            </p:spPr>
            <p:txBody>
              <a:bodyPr/>
              <a:lstStyle/>
              <a:p>
                <a:r>
                  <a:rPr lang="it-IT">
                    <a:noFill/>
                  </a:rPr>
                  <a:t> </a:t>
                </a:r>
              </a:p>
            </p:txBody>
          </p:sp>
        </mc:Fallback>
      </mc:AlternateContent>
      <p:sp>
        <p:nvSpPr>
          <p:cNvPr id="6" name="CasellaDiTesto 5">
            <a:extLst>
              <a:ext uri="{FF2B5EF4-FFF2-40B4-BE49-F238E27FC236}">
                <a16:creationId xmlns:a16="http://schemas.microsoft.com/office/drawing/2014/main" id="{5A9E6330-A57D-3EE5-96BF-25C7EB7C41B1}"/>
              </a:ext>
            </a:extLst>
          </p:cNvPr>
          <p:cNvSpPr txBox="1"/>
          <p:nvPr/>
        </p:nvSpPr>
        <p:spPr>
          <a:xfrm>
            <a:off x="-277597" y="4043964"/>
            <a:ext cx="2452983" cy="553998"/>
          </a:xfrm>
          <a:prstGeom prst="rect">
            <a:avLst/>
          </a:prstGeom>
          <a:noFill/>
        </p:spPr>
        <p:txBody>
          <a:bodyPr wrap="square">
            <a:spAutoFit/>
          </a:bodyPr>
          <a:lstStyle/>
          <a:p>
            <a:pPr marL="457200" marR="457200">
              <a:spcBef>
                <a:spcPts val="400"/>
              </a:spcBef>
              <a:spcAft>
                <a:spcPts val="1200"/>
              </a:spcAft>
            </a:pPr>
            <a:r>
              <a:rPr lang="en-US" sz="1000" b="1"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Figure 8</a:t>
            </a:r>
            <a:r>
              <a:rPr lang="en-US" sz="1000"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rPr>
              <a:t>: position of crack in API6A 10K valve</a:t>
            </a:r>
            <a:endParaRPr lang="it-IT" sz="1000" i="1" dirty="0">
              <a:solidFill>
                <a:srgbClr val="7F7F7F"/>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3" name="Immagine 2">
            <a:extLst>
              <a:ext uri="{FF2B5EF4-FFF2-40B4-BE49-F238E27FC236}">
                <a16:creationId xmlns:a16="http://schemas.microsoft.com/office/drawing/2014/main" id="{487A488A-21EB-7D56-6D10-AB8F605AFA5D}"/>
              </a:ext>
            </a:extLst>
          </p:cNvPr>
          <p:cNvPicPr>
            <a:picLocks noChangeAspect="1"/>
          </p:cNvPicPr>
          <p:nvPr/>
        </p:nvPicPr>
        <p:blipFill>
          <a:blip r:embed="rId4"/>
          <a:stretch>
            <a:fillRect/>
          </a:stretch>
        </p:blipFill>
        <p:spPr>
          <a:xfrm>
            <a:off x="2472537" y="2628188"/>
            <a:ext cx="6304025" cy="1969774"/>
          </a:xfrm>
          <a:prstGeom prst="rect">
            <a:avLst/>
          </a:prstGeom>
        </p:spPr>
      </p:pic>
      <p:pic>
        <p:nvPicPr>
          <p:cNvPr id="2" name="Immagine 1">
            <a:extLst>
              <a:ext uri="{FF2B5EF4-FFF2-40B4-BE49-F238E27FC236}">
                <a16:creationId xmlns:a16="http://schemas.microsoft.com/office/drawing/2014/main" id="{0BBB2CDC-E952-E032-F65B-ACDD3670687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2024" y="259660"/>
            <a:ext cx="1581150" cy="328056"/>
          </a:xfrm>
          <a:prstGeom prst="rect">
            <a:avLst/>
          </a:prstGeom>
          <a:noFill/>
          <a:ln>
            <a:noFill/>
          </a:ln>
        </p:spPr>
      </p:pic>
    </p:spTree>
    <p:extLst>
      <p:ext uri="{BB962C8B-B14F-4D97-AF65-F5344CB8AC3E}">
        <p14:creationId xmlns:p14="http://schemas.microsoft.com/office/powerpoint/2010/main" val="2912129624"/>
      </p:ext>
    </p:extLst>
  </p:cSld>
  <p:clrMapOvr>
    <a:masterClrMapping/>
  </p:clrMapOvr>
</p:sld>
</file>

<file path=ppt/theme/theme1.xml><?xml version="1.0" encoding="utf-8"?>
<a:theme xmlns:a="http://schemas.openxmlformats.org/drawingml/2006/main" name="Tema di Office">
  <a:themeElements>
    <a:clrScheme name="Personalizzati 11">
      <a:dk1>
        <a:srgbClr val="000000"/>
      </a:dk1>
      <a:lt1>
        <a:srgbClr val="FFFFFF"/>
      </a:lt1>
      <a:dk2>
        <a:srgbClr val="44546A"/>
      </a:dk2>
      <a:lt2>
        <a:srgbClr val="E7E6E6"/>
      </a:lt2>
      <a:accent1>
        <a:srgbClr val="1D71B8"/>
      </a:accent1>
      <a:accent2>
        <a:srgbClr val="ED7D31"/>
      </a:accent2>
      <a:accent3>
        <a:srgbClr val="A5A5A5"/>
      </a:accent3>
      <a:accent4>
        <a:srgbClr val="FFC000"/>
      </a:accent4>
      <a:accent5>
        <a:srgbClr val="5B9BD5"/>
      </a:accent5>
      <a:accent6>
        <a:srgbClr val="00A79C"/>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2316</TotalTime>
  <Words>2049</Words>
  <Application>Microsoft Office PowerPoint</Application>
  <PresentationFormat>Presentazione su schermo (16:9)</PresentationFormat>
  <Paragraphs>204</Paragraphs>
  <Slides>24</Slides>
  <Notes>17</Notes>
  <HiddenSlides>0</HiddenSlides>
  <MMClips>2</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24</vt:i4>
      </vt:variant>
    </vt:vector>
  </HeadingPairs>
  <TitlesOfParts>
    <vt:vector size="31" baseType="lpstr">
      <vt:lpstr>Arial</vt:lpstr>
      <vt:lpstr>Arial </vt:lpstr>
      <vt:lpstr>Calibri</vt:lpstr>
      <vt:lpstr>Cambria Math</vt:lpstr>
      <vt:lpstr>DM Sans</vt:lpstr>
      <vt:lpstr>Helvetica Neue</vt:lpstr>
      <vt:lpstr>Tema di Office</vt:lpstr>
      <vt:lpstr>Presentazione standard di PowerPoint</vt:lpstr>
      <vt:lpstr>Alternative rules for valve design in hydrogen application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presence of H2 in process fluids inevitably leads to a deterioration of the properties of steels, especially in the presence of high temperatures or accelerators such as H2S. Currently the international specifications commonly used in valve design do not take these phenomena into consideration: ignoring them could be very dangerous  It would be useful to combine the standard design methodologies with dedicated design-by-analysis verifications. Furthermore increasing collaboration between valve manufacturers and end users could lead to  a standardization of all that data relating to the behavior of the materials in hydrogen environment, as for example the threshold fracture toughness</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 Semperboni</dc:creator>
  <cp:lastModifiedBy>Veniero Facchetti</cp:lastModifiedBy>
  <cp:revision>171</cp:revision>
  <dcterms:created xsi:type="dcterms:W3CDTF">2023-01-25T08:25:49Z</dcterms:created>
  <dcterms:modified xsi:type="dcterms:W3CDTF">2024-05-07T11:38:24Z</dcterms:modified>
</cp:coreProperties>
</file>