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327" r:id="rId2"/>
    <p:sldId id="324" r:id="rId3"/>
    <p:sldId id="311" r:id="rId4"/>
    <p:sldId id="328" r:id="rId5"/>
    <p:sldId id="329" r:id="rId6"/>
    <p:sldId id="330" r:id="rId7"/>
    <p:sldId id="336" r:id="rId8"/>
    <p:sldId id="331" r:id="rId9"/>
    <p:sldId id="332" r:id="rId10"/>
    <p:sldId id="338" r:id="rId11"/>
    <p:sldId id="337" r:id="rId12"/>
    <p:sldId id="335" r:id="rId13"/>
    <p:sldId id="334" r:id="rId14"/>
    <p:sldId id="322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0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1DE71EAA-3A26-453D-AF60-1496B2FC2AEC}"/>
    <pc:docChg chg="modSld">
      <pc:chgData name="Veniero Facchetti" userId="f2c6c99af91c4974" providerId="LiveId" clId="{1DE71EAA-3A26-453D-AF60-1496B2FC2AEC}" dt="2024-05-07T14:17:10.187" v="37" actId="1076"/>
      <pc:docMkLst>
        <pc:docMk/>
      </pc:docMkLst>
      <pc:sldChg chg="modSp mod">
        <pc:chgData name="Veniero Facchetti" userId="f2c6c99af91c4974" providerId="LiveId" clId="{1DE71EAA-3A26-453D-AF60-1496B2FC2AEC}" dt="2024-05-07T14:14:30.234" v="5" actId="1076"/>
        <pc:sldMkLst>
          <pc:docMk/>
          <pc:sldMk cId="2962966828" sldId="311"/>
        </pc:sldMkLst>
        <pc:spChg chg="mod">
          <ac:chgData name="Veniero Facchetti" userId="f2c6c99af91c4974" providerId="LiveId" clId="{1DE71EAA-3A26-453D-AF60-1496B2FC2AEC}" dt="2024-05-07T14:14:25.083" v="3" actId="1076"/>
          <ac:spMkLst>
            <pc:docMk/>
            <pc:sldMk cId="2962966828" sldId="311"/>
            <ac:spMk id="2" creationId="{B4A09DF2-88ED-C382-F37D-22EE2E867C53}"/>
          </ac:spMkLst>
        </pc:spChg>
        <pc:spChg chg="mod">
          <ac:chgData name="Veniero Facchetti" userId="f2c6c99af91c4974" providerId="LiveId" clId="{1DE71EAA-3A26-453D-AF60-1496B2FC2AEC}" dt="2024-05-07T14:14:28.354" v="4" actId="1076"/>
          <ac:spMkLst>
            <pc:docMk/>
            <pc:sldMk cId="2962966828" sldId="311"/>
            <ac:spMk id="4" creationId="{B1D97684-EBE4-DD0F-79EB-0C2FC7CCB40D}"/>
          </ac:spMkLst>
        </pc:spChg>
        <pc:picChg chg="mod">
          <ac:chgData name="Veniero Facchetti" userId="f2c6c99af91c4974" providerId="LiveId" clId="{1DE71EAA-3A26-453D-AF60-1496B2FC2AEC}" dt="2024-05-07T14:14:30.234" v="5" actId="1076"/>
          <ac:picMkLst>
            <pc:docMk/>
            <pc:sldMk cId="2962966828" sldId="311"/>
            <ac:picMk id="5" creationId="{430B3A31-3BB1-4C6B-B4DA-2694D8660C44}"/>
          </ac:picMkLst>
        </pc:picChg>
      </pc:sldChg>
      <pc:sldChg chg="modSp mod">
        <pc:chgData name="Veniero Facchetti" userId="f2c6c99af91c4974" providerId="LiveId" clId="{1DE71EAA-3A26-453D-AF60-1496B2FC2AEC}" dt="2024-05-07T14:14:02.818" v="2" actId="947"/>
        <pc:sldMkLst>
          <pc:docMk/>
          <pc:sldMk cId="2849688472" sldId="327"/>
        </pc:sldMkLst>
        <pc:spChg chg="mod">
          <ac:chgData name="Veniero Facchetti" userId="f2c6c99af91c4974" providerId="LiveId" clId="{1DE71EAA-3A26-453D-AF60-1496B2FC2AEC}" dt="2024-05-07T14:14:02.818" v="2" actId="947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1DE71EAA-3A26-453D-AF60-1496B2FC2AEC}" dt="2024-05-07T14:14:39.834" v="7" actId="1076"/>
        <pc:sldMkLst>
          <pc:docMk/>
          <pc:sldMk cId="1801952053" sldId="328"/>
        </pc:sldMkLst>
        <pc:spChg chg="mod">
          <ac:chgData name="Veniero Facchetti" userId="f2c6c99af91c4974" providerId="LiveId" clId="{1DE71EAA-3A26-453D-AF60-1496B2FC2AEC}" dt="2024-05-07T14:14:36.442" v="6" actId="1076"/>
          <ac:spMkLst>
            <pc:docMk/>
            <pc:sldMk cId="1801952053" sldId="328"/>
            <ac:spMk id="2" creationId="{B4A09DF2-88ED-C382-F37D-22EE2E867C53}"/>
          </ac:spMkLst>
        </pc:spChg>
        <pc:spChg chg="mod">
          <ac:chgData name="Veniero Facchetti" userId="f2c6c99af91c4974" providerId="LiveId" clId="{1DE71EAA-3A26-453D-AF60-1496B2FC2AEC}" dt="2024-05-07T14:14:39.834" v="7" actId="1076"/>
          <ac:spMkLst>
            <pc:docMk/>
            <pc:sldMk cId="1801952053" sldId="328"/>
            <ac:spMk id="4" creationId="{B1D97684-EBE4-DD0F-79EB-0C2FC7CCB40D}"/>
          </ac:spMkLst>
        </pc:spChg>
      </pc:sldChg>
      <pc:sldChg chg="modSp mod">
        <pc:chgData name="Veniero Facchetti" userId="f2c6c99af91c4974" providerId="LiveId" clId="{1DE71EAA-3A26-453D-AF60-1496B2FC2AEC}" dt="2024-05-07T14:15:03.578" v="11" actId="1076"/>
        <pc:sldMkLst>
          <pc:docMk/>
          <pc:sldMk cId="2737308997" sldId="329"/>
        </pc:sldMkLst>
        <pc:spChg chg="mod">
          <ac:chgData name="Veniero Facchetti" userId="f2c6c99af91c4974" providerId="LiveId" clId="{1DE71EAA-3A26-453D-AF60-1496B2FC2AEC}" dt="2024-05-07T14:14:57.312" v="9" actId="1076"/>
          <ac:spMkLst>
            <pc:docMk/>
            <pc:sldMk cId="2737308997" sldId="329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5:03.578" v="11" actId="1076"/>
          <ac:picMkLst>
            <pc:docMk/>
            <pc:sldMk cId="2737308997" sldId="329"/>
            <ac:picMk id="25" creationId="{D0176AAB-B420-4DC2-8684-2F5F65BE82AF}"/>
          </ac:picMkLst>
        </pc:picChg>
      </pc:sldChg>
      <pc:sldChg chg="modSp mod">
        <pc:chgData name="Veniero Facchetti" userId="f2c6c99af91c4974" providerId="LiveId" clId="{1DE71EAA-3A26-453D-AF60-1496B2FC2AEC}" dt="2024-05-07T14:15:14.017" v="14" actId="1076"/>
        <pc:sldMkLst>
          <pc:docMk/>
          <pc:sldMk cId="3859386086" sldId="330"/>
        </pc:sldMkLst>
        <pc:spChg chg="mod">
          <ac:chgData name="Veniero Facchetti" userId="f2c6c99af91c4974" providerId="LiveId" clId="{1DE71EAA-3A26-453D-AF60-1496B2FC2AEC}" dt="2024-05-07T14:15:10.459" v="12" actId="1076"/>
          <ac:spMkLst>
            <pc:docMk/>
            <pc:sldMk cId="3859386086" sldId="330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5:14.017" v="14" actId="1076"/>
          <ac:picMkLst>
            <pc:docMk/>
            <pc:sldMk cId="3859386086" sldId="330"/>
            <ac:picMk id="4" creationId="{F3439A85-CBE6-48A9-BAFD-4E4181E77FA4}"/>
          </ac:picMkLst>
        </pc:picChg>
      </pc:sldChg>
      <pc:sldChg chg="modSp mod">
        <pc:chgData name="Veniero Facchetti" userId="f2c6c99af91c4974" providerId="LiveId" clId="{1DE71EAA-3A26-453D-AF60-1496B2FC2AEC}" dt="2024-05-07T14:15:56.466" v="22" actId="1076"/>
        <pc:sldMkLst>
          <pc:docMk/>
          <pc:sldMk cId="4180699352" sldId="331"/>
        </pc:sldMkLst>
        <pc:spChg chg="mod">
          <ac:chgData name="Veniero Facchetti" userId="f2c6c99af91c4974" providerId="LiveId" clId="{1DE71EAA-3A26-453D-AF60-1496B2FC2AEC}" dt="2024-05-07T14:15:50.425" v="19" actId="1076"/>
          <ac:spMkLst>
            <pc:docMk/>
            <pc:sldMk cId="4180699352" sldId="331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5:56.466" v="22" actId="1076"/>
          <ac:picMkLst>
            <pc:docMk/>
            <pc:sldMk cId="4180699352" sldId="331"/>
            <ac:picMk id="5" creationId="{613E7B34-8DA4-42E3-B1A6-851F54475F1B}"/>
          </ac:picMkLst>
        </pc:picChg>
      </pc:sldChg>
      <pc:sldChg chg="modSp mod">
        <pc:chgData name="Veniero Facchetti" userId="f2c6c99af91c4974" providerId="LiveId" clId="{1DE71EAA-3A26-453D-AF60-1496B2FC2AEC}" dt="2024-05-07T14:16:09.905" v="25" actId="1076"/>
        <pc:sldMkLst>
          <pc:docMk/>
          <pc:sldMk cId="642341657" sldId="332"/>
        </pc:sldMkLst>
        <pc:spChg chg="mod">
          <ac:chgData name="Veniero Facchetti" userId="f2c6c99af91c4974" providerId="LiveId" clId="{1DE71EAA-3A26-453D-AF60-1496B2FC2AEC}" dt="2024-05-07T14:16:02.962" v="23" actId="1076"/>
          <ac:spMkLst>
            <pc:docMk/>
            <pc:sldMk cId="642341657" sldId="332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6:09.905" v="25" actId="1076"/>
          <ac:picMkLst>
            <pc:docMk/>
            <pc:sldMk cId="642341657" sldId="332"/>
            <ac:picMk id="8" creationId="{9AC169FD-6A74-4B85-B496-8F94325C328B}"/>
          </ac:picMkLst>
        </pc:picChg>
        <pc:picChg chg="mod">
          <ac:chgData name="Veniero Facchetti" userId="f2c6c99af91c4974" providerId="LiveId" clId="{1DE71EAA-3A26-453D-AF60-1496B2FC2AEC}" dt="2024-05-07T14:16:07.362" v="24" actId="1076"/>
          <ac:picMkLst>
            <pc:docMk/>
            <pc:sldMk cId="642341657" sldId="332"/>
            <ac:picMk id="10" creationId="{06524D8B-4F24-4560-B63E-7ED68ABAA7AF}"/>
          </ac:picMkLst>
        </pc:picChg>
      </pc:sldChg>
      <pc:sldChg chg="modSp mod">
        <pc:chgData name="Veniero Facchetti" userId="f2c6c99af91c4974" providerId="LiveId" clId="{1DE71EAA-3A26-453D-AF60-1496B2FC2AEC}" dt="2024-05-07T14:17:10.187" v="37" actId="1076"/>
        <pc:sldMkLst>
          <pc:docMk/>
          <pc:sldMk cId="1378629387" sldId="334"/>
        </pc:sldMkLst>
        <pc:spChg chg="mod">
          <ac:chgData name="Veniero Facchetti" userId="f2c6c99af91c4974" providerId="LiveId" clId="{1DE71EAA-3A26-453D-AF60-1496B2FC2AEC}" dt="2024-05-07T14:16:53.026" v="33" actId="1076"/>
          <ac:spMkLst>
            <pc:docMk/>
            <pc:sldMk cId="1378629387" sldId="334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7:10.187" v="37" actId="1076"/>
          <ac:picMkLst>
            <pc:docMk/>
            <pc:sldMk cId="1378629387" sldId="334"/>
            <ac:picMk id="3" creationId="{E2AB907C-5130-4741-8F4D-8B4EC308C5FA}"/>
          </ac:picMkLst>
        </pc:picChg>
      </pc:sldChg>
      <pc:sldChg chg="modSp mod">
        <pc:chgData name="Veniero Facchetti" userId="f2c6c99af91c4974" providerId="LiveId" clId="{1DE71EAA-3A26-453D-AF60-1496B2FC2AEC}" dt="2024-05-07T14:16:45.241" v="32" actId="2711"/>
        <pc:sldMkLst>
          <pc:docMk/>
          <pc:sldMk cId="2339228889" sldId="335"/>
        </pc:sldMkLst>
        <pc:spChg chg="mod">
          <ac:chgData name="Veniero Facchetti" userId="f2c6c99af91c4974" providerId="LiveId" clId="{1DE71EAA-3A26-453D-AF60-1496B2FC2AEC}" dt="2024-05-07T14:16:39.266" v="31" actId="1076"/>
          <ac:spMkLst>
            <pc:docMk/>
            <pc:sldMk cId="2339228889" sldId="335"/>
            <ac:spMk id="2" creationId="{B4A09DF2-88ED-C382-F37D-22EE2E867C53}"/>
          </ac:spMkLst>
        </pc:spChg>
        <pc:spChg chg="mod">
          <ac:chgData name="Veniero Facchetti" userId="f2c6c99af91c4974" providerId="LiveId" clId="{1DE71EAA-3A26-453D-AF60-1496B2FC2AEC}" dt="2024-05-07T14:16:45.241" v="32" actId="2711"/>
          <ac:spMkLst>
            <pc:docMk/>
            <pc:sldMk cId="2339228889" sldId="335"/>
            <ac:spMk id="6" creationId="{90492D61-819A-41C7-94A0-C62C81F18E9A}"/>
          </ac:spMkLst>
        </pc:spChg>
      </pc:sldChg>
      <pc:sldChg chg="modSp mod">
        <pc:chgData name="Veniero Facchetti" userId="f2c6c99af91c4974" providerId="LiveId" clId="{1DE71EAA-3A26-453D-AF60-1496B2FC2AEC}" dt="2024-05-07T14:15:41.298" v="18" actId="2711"/>
        <pc:sldMkLst>
          <pc:docMk/>
          <pc:sldMk cId="935709719" sldId="336"/>
        </pc:sldMkLst>
        <pc:spChg chg="mod">
          <ac:chgData name="Veniero Facchetti" userId="f2c6c99af91c4974" providerId="LiveId" clId="{1DE71EAA-3A26-453D-AF60-1496B2FC2AEC}" dt="2024-05-07T14:15:20.561" v="15" actId="1076"/>
          <ac:spMkLst>
            <pc:docMk/>
            <pc:sldMk cId="935709719" sldId="336"/>
            <ac:spMk id="2" creationId="{B4A09DF2-88ED-C382-F37D-22EE2E867C53}"/>
          </ac:spMkLst>
        </pc:spChg>
        <pc:spChg chg="mod">
          <ac:chgData name="Veniero Facchetti" userId="f2c6c99af91c4974" providerId="LiveId" clId="{1DE71EAA-3A26-453D-AF60-1496B2FC2AEC}" dt="2024-05-07T14:15:34.522" v="17" actId="2711"/>
          <ac:spMkLst>
            <pc:docMk/>
            <pc:sldMk cId="935709719" sldId="336"/>
            <ac:spMk id="8" creationId="{D04A6532-32FA-4957-9157-2305B32C4B59}"/>
          </ac:spMkLst>
        </pc:spChg>
        <pc:spChg chg="mod">
          <ac:chgData name="Veniero Facchetti" userId="f2c6c99af91c4974" providerId="LiveId" clId="{1DE71EAA-3A26-453D-AF60-1496B2FC2AEC}" dt="2024-05-07T14:15:41.298" v="18" actId="2711"/>
          <ac:spMkLst>
            <pc:docMk/>
            <pc:sldMk cId="935709719" sldId="336"/>
            <ac:spMk id="10" creationId="{CF42A9B6-EAB2-4CFA-B57A-A0C85C2055C1}"/>
          </ac:spMkLst>
        </pc:spChg>
      </pc:sldChg>
      <pc:sldChg chg="modSp mod">
        <pc:chgData name="Veniero Facchetti" userId="f2c6c99af91c4974" providerId="LiveId" clId="{1DE71EAA-3A26-453D-AF60-1496B2FC2AEC}" dt="2024-05-07T14:16:33.490" v="30" actId="14100"/>
        <pc:sldMkLst>
          <pc:docMk/>
          <pc:sldMk cId="949971467" sldId="337"/>
        </pc:sldMkLst>
        <pc:spChg chg="mod">
          <ac:chgData name="Veniero Facchetti" userId="f2c6c99af91c4974" providerId="LiveId" clId="{1DE71EAA-3A26-453D-AF60-1496B2FC2AEC}" dt="2024-05-07T14:16:29.003" v="29" actId="1076"/>
          <ac:spMkLst>
            <pc:docMk/>
            <pc:sldMk cId="949971467" sldId="337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6:33.490" v="30" actId="14100"/>
          <ac:picMkLst>
            <pc:docMk/>
            <pc:sldMk cId="949971467" sldId="337"/>
            <ac:picMk id="4" creationId="{F3514396-3080-48E6-9D99-CD60148AEBE3}"/>
          </ac:picMkLst>
        </pc:picChg>
      </pc:sldChg>
      <pc:sldChg chg="modSp mod">
        <pc:chgData name="Veniero Facchetti" userId="f2c6c99af91c4974" providerId="LiveId" clId="{1DE71EAA-3A26-453D-AF60-1496B2FC2AEC}" dt="2024-05-07T14:16:22.708" v="28" actId="1076"/>
        <pc:sldMkLst>
          <pc:docMk/>
          <pc:sldMk cId="4271062143" sldId="338"/>
        </pc:sldMkLst>
        <pc:spChg chg="mod">
          <ac:chgData name="Veniero Facchetti" userId="f2c6c99af91c4974" providerId="LiveId" clId="{1DE71EAA-3A26-453D-AF60-1496B2FC2AEC}" dt="2024-05-07T14:16:17.281" v="26" actId="1076"/>
          <ac:spMkLst>
            <pc:docMk/>
            <pc:sldMk cId="4271062143" sldId="338"/>
            <ac:spMk id="2" creationId="{B4A09DF2-88ED-C382-F37D-22EE2E867C53}"/>
          </ac:spMkLst>
        </pc:spChg>
        <pc:picChg chg="mod">
          <ac:chgData name="Veniero Facchetti" userId="f2c6c99af91c4974" providerId="LiveId" clId="{1DE71EAA-3A26-453D-AF60-1496B2FC2AEC}" dt="2024-05-07T14:16:20.225" v="27" actId="1076"/>
          <ac:picMkLst>
            <pc:docMk/>
            <pc:sldMk cId="4271062143" sldId="338"/>
            <ac:picMk id="5" creationId="{7BAEEF35-2E97-4E4A-A6EA-29A6F93B1D7D}"/>
          </ac:picMkLst>
        </pc:picChg>
        <pc:picChg chg="mod">
          <ac:chgData name="Veniero Facchetti" userId="f2c6c99af91c4974" providerId="LiveId" clId="{1DE71EAA-3A26-453D-AF60-1496B2FC2AEC}" dt="2024-05-07T14:16:22.708" v="28" actId="1076"/>
          <ac:picMkLst>
            <pc:docMk/>
            <pc:sldMk cId="4271062143" sldId="338"/>
            <ac:picMk id="6" creationId="{3A72BD74-C3EC-4FC3-8605-21CD93D837A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0" dirty="0"/>
              <a:t>Smart Valve: a concept that enables a new level of valve reliability</a:t>
            </a:r>
            <a:endParaRPr lang="it-IT" sz="3200" spc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81309"/>
            <a:ext cx="5726113" cy="973137"/>
          </a:xfrm>
        </p:spPr>
        <p:txBody>
          <a:bodyPr/>
          <a:lstStyle/>
          <a:p>
            <a:r>
              <a:rPr lang="en-US" sz="2800" dirty="0"/>
              <a:t>Acoustic Emission test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AEEF35-2E97-4E4A-A6EA-29A6F93B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401588"/>
            <a:ext cx="5452645" cy="32577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72BD74-C3EC-4FC3-8605-21CD93D83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8676"/>
          <a:stretch/>
        </p:blipFill>
        <p:spPr>
          <a:xfrm rot="5400000">
            <a:off x="5789713" y="1954133"/>
            <a:ext cx="3259434" cy="20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37903"/>
            <a:ext cx="5726113" cy="973137"/>
          </a:xfrm>
        </p:spPr>
        <p:txBody>
          <a:bodyPr/>
          <a:lstStyle/>
          <a:p>
            <a:r>
              <a:rPr lang="en-US" sz="2800" dirty="0"/>
              <a:t>Acoustic Emission test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3514396-3080-48E6-9D99-CD60148A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843" y="1377500"/>
            <a:ext cx="4823448" cy="29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0948"/>
            <a:ext cx="5726113" cy="973137"/>
          </a:xfrm>
        </p:spPr>
        <p:txBody>
          <a:bodyPr/>
          <a:lstStyle/>
          <a:p>
            <a:r>
              <a:rPr lang="it-IT" sz="2800" dirty="0"/>
              <a:t>The </a:t>
            </a:r>
            <a:r>
              <a:rPr lang="it-IT" sz="2800" dirty="0" err="1"/>
              <a:t>solution</a:t>
            </a:r>
            <a:r>
              <a:rPr lang="it-IT" sz="2800" dirty="0"/>
              <a:t> benefits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492D61-819A-41C7-94A0-C62C81F18E9A}"/>
              </a:ext>
            </a:extLst>
          </p:cNvPr>
          <p:cNvSpPr txBox="1"/>
          <p:nvPr/>
        </p:nvSpPr>
        <p:spPr>
          <a:xfrm>
            <a:off x="1176028" y="1509794"/>
            <a:ext cx="78858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VALVE BENEFITS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Functionality  &amp; working life confirmation and extension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Enhanced planning of maintenance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 BENEFITS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Real-time assets health status monitoring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parameters acquisition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Unpredicted and uncontrolled events prevention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Extended production time in safe conditions</a:t>
            </a:r>
          </a:p>
        </p:txBody>
      </p:sp>
    </p:spTree>
    <p:extLst>
      <p:ext uri="{BB962C8B-B14F-4D97-AF65-F5344CB8AC3E}">
        <p14:creationId xmlns:p14="http://schemas.microsoft.com/office/powerpoint/2010/main" val="233922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68093"/>
            <a:ext cx="5726113" cy="973137"/>
          </a:xfrm>
        </p:spPr>
        <p:txBody>
          <a:bodyPr/>
          <a:lstStyle/>
          <a:p>
            <a:r>
              <a:rPr lang="it-IT" sz="2800" dirty="0"/>
              <a:t>Development Plan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AB907C-5130-4741-8F4D-8B4EC308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600200"/>
            <a:ext cx="8488231" cy="24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2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r>
              <a:rPr lang="en-US" sz="2400" dirty="0"/>
              <a:t>Smart Valve:</a:t>
            </a:r>
            <a:endParaRPr lang="it-IT" sz="24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810059"/>
            <a:ext cx="5726113" cy="684709"/>
          </a:xfrm>
        </p:spPr>
        <p:txBody>
          <a:bodyPr/>
          <a:lstStyle/>
          <a:p>
            <a:r>
              <a:rPr lang="en-US" sz="2000" dirty="0"/>
              <a:t>a concept that enables a new level of valve reliability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Lorenzo Rossano | ATV Electronic Engineering Manager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3580"/>
            <a:ext cx="5726113" cy="973137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dirty="0" err="1"/>
              <a:t>Oil&amp;Gas</a:t>
            </a:r>
            <a:r>
              <a:rPr lang="en-US" sz="2800" dirty="0"/>
              <a:t> plant</a:t>
            </a:r>
            <a:endParaRPr lang="it-IT" sz="28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517" y="1815871"/>
            <a:ext cx="3715160" cy="2420385"/>
          </a:xfrm>
        </p:spPr>
        <p:txBody>
          <a:bodyPr/>
          <a:lstStyle/>
          <a:p>
            <a:pPr marL="0" indent="0">
              <a:buNone/>
            </a:pPr>
            <a:r>
              <a:rPr lang="it-IT" sz="1400" dirty="0"/>
              <a:t>Operate an </a:t>
            </a:r>
            <a:r>
              <a:rPr lang="it-IT" sz="1400" dirty="0" err="1"/>
              <a:t>Oil&amp;Gas</a:t>
            </a:r>
            <a:r>
              <a:rPr lang="it-IT" sz="1400" dirty="0"/>
              <a:t> </a:t>
            </a:r>
            <a:r>
              <a:rPr lang="it-IT" sz="1400" dirty="0" err="1"/>
              <a:t>plant</a:t>
            </a:r>
            <a:r>
              <a:rPr lang="it-IT" sz="1400" dirty="0"/>
              <a:t> </a:t>
            </a:r>
            <a:r>
              <a:rPr lang="it-IT" sz="1400" dirty="0" err="1"/>
              <a:t>means</a:t>
            </a:r>
            <a:r>
              <a:rPr lang="it-IT" sz="1400" dirty="0"/>
              <a:t> </a:t>
            </a:r>
            <a:r>
              <a:rPr lang="it-IT" sz="1400" dirty="0" err="1"/>
              <a:t>dealing</a:t>
            </a:r>
            <a:r>
              <a:rPr lang="it-IT" sz="1400" dirty="0"/>
              <a:t> with: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400" dirty="0"/>
              <a:t>Massive CAPEX and high OPEX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Safe</a:t>
            </a:r>
            <a:r>
              <a:rPr lang="it-IT" sz="1400" dirty="0"/>
              <a:t> and </a:t>
            </a:r>
            <a:r>
              <a:rPr lang="it-IT" sz="1400" dirty="0" err="1"/>
              <a:t>continuous</a:t>
            </a:r>
            <a:r>
              <a:rPr lang="it-IT" sz="1400" dirty="0"/>
              <a:t> </a:t>
            </a:r>
            <a:r>
              <a:rPr lang="it-IT" sz="1400" dirty="0" err="1"/>
              <a:t>operation</a:t>
            </a:r>
            <a:endParaRPr lang="it-IT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Minimize</a:t>
            </a:r>
            <a:r>
              <a:rPr lang="it-IT" sz="1400" dirty="0"/>
              <a:t> </a:t>
            </a:r>
            <a:r>
              <a:rPr lang="it-IT" sz="1400" dirty="0" err="1"/>
              <a:t>unplanned</a:t>
            </a:r>
            <a:r>
              <a:rPr lang="it-IT" sz="1400" dirty="0"/>
              <a:t> </a:t>
            </a:r>
            <a:r>
              <a:rPr lang="it-IT" sz="1400" dirty="0" err="1"/>
              <a:t>shutdown</a:t>
            </a:r>
            <a:r>
              <a:rPr lang="it-IT" sz="1400" dirty="0"/>
              <a:t>/</a:t>
            </a:r>
            <a:r>
              <a:rPr lang="it-IT" sz="1400" dirty="0" err="1"/>
              <a:t>maintenance</a:t>
            </a:r>
            <a:endParaRPr lang="it-IT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Minimize</a:t>
            </a:r>
            <a:r>
              <a:rPr lang="it-IT" sz="1400" dirty="0"/>
              <a:t> </a:t>
            </a:r>
            <a:r>
              <a:rPr lang="it-IT" sz="1400" dirty="0" err="1"/>
              <a:t>unpredicted</a:t>
            </a:r>
            <a:r>
              <a:rPr lang="it-IT" sz="1400" dirty="0"/>
              <a:t>/</a:t>
            </a:r>
            <a:r>
              <a:rPr lang="it-IT" sz="1400" dirty="0" err="1"/>
              <a:t>uncontrolled</a:t>
            </a:r>
            <a:r>
              <a:rPr lang="it-IT" sz="1400" dirty="0"/>
              <a:t> events to </a:t>
            </a:r>
            <a:r>
              <a:rPr lang="it-IT" sz="1400" dirty="0" err="1"/>
              <a:t>prevent</a:t>
            </a:r>
            <a:r>
              <a:rPr lang="it-IT" sz="1400" dirty="0"/>
              <a:t> </a:t>
            </a:r>
            <a:r>
              <a:rPr lang="it-IT" sz="1400" dirty="0" err="1"/>
              <a:t>catastrophic</a:t>
            </a:r>
            <a:r>
              <a:rPr lang="it-IT" sz="1400" dirty="0"/>
              <a:t> </a:t>
            </a:r>
            <a:r>
              <a:rPr lang="it-IT" sz="1400" dirty="0" err="1"/>
              <a:t>scenarios</a:t>
            </a:r>
            <a:endParaRPr lang="it-IT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0B3A31-3BB1-4C6B-B4DA-2694D866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369" y="1815870"/>
            <a:ext cx="4307218" cy="24203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85239"/>
            <a:ext cx="5726113" cy="973137"/>
          </a:xfrm>
        </p:spPr>
        <p:txBody>
          <a:bodyPr/>
          <a:lstStyle/>
          <a:p>
            <a:r>
              <a:rPr lang="en-US" sz="2800" dirty="0"/>
              <a:t>The market requirements</a:t>
            </a:r>
            <a:endParaRPr lang="it-IT" sz="28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170" y="1680227"/>
            <a:ext cx="8477660" cy="242038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The global </a:t>
            </a:r>
            <a:r>
              <a:rPr lang="en-US" sz="1400" dirty="0" err="1"/>
              <a:t>Oil&amp;Gas</a:t>
            </a:r>
            <a:r>
              <a:rPr lang="en-US" sz="1400" dirty="0"/>
              <a:t> market is demanding higher safety and reliable technological systems to: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r>
              <a:rPr lang="en-US" sz="1400" dirty="0"/>
              <a:t>Provide a new set for the highest assets integrity assessment</a:t>
            </a:r>
          </a:p>
          <a:p>
            <a:pPr lvl="1"/>
            <a:r>
              <a:rPr lang="en-US" sz="1400" dirty="0"/>
              <a:t>Valve life extension based on field data</a:t>
            </a:r>
          </a:p>
          <a:p>
            <a:pPr lvl="1"/>
            <a:r>
              <a:rPr lang="en-US" sz="1400" dirty="0"/>
              <a:t>Minimize downtime operational costs &amp; risks</a:t>
            </a:r>
          </a:p>
          <a:p>
            <a:pPr lvl="1"/>
            <a:r>
              <a:rPr lang="en-US" sz="1400" dirty="0"/>
              <a:t>Minimize OPEX with optimal management of maintenance</a:t>
            </a:r>
          </a:p>
          <a:p>
            <a:pPr lvl="1"/>
            <a:r>
              <a:rPr lang="en-US" sz="1400" dirty="0"/>
              <a:t>Data sharing with the </a:t>
            </a:r>
            <a:r>
              <a:rPr lang="en-US" sz="1400" dirty="0" err="1"/>
              <a:t>organisations</a:t>
            </a:r>
            <a:endParaRPr lang="en-US" sz="1400" dirty="0"/>
          </a:p>
          <a:p>
            <a:pPr lvl="1"/>
            <a:r>
              <a:rPr lang="en-US" sz="1400" dirty="0"/>
              <a:t>Maximize predictability also with the use of AI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91756"/>
            <a:ext cx="5726113" cy="973137"/>
          </a:xfrm>
        </p:spPr>
        <p:txBody>
          <a:bodyPr/>
          <a:lstStyle/>
          <a:p>
            <a:r>
              <a:rPr lang="en-US" sz="2800" dirty="0"/>
              <a:t>Failure modes of valves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0176AAB-B420-4DC2-8684-2F5F65BE8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33" y="1434198"/>
            <a:ext cx="7175165" cy="30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9025"/>
            <a:ext cx="5726113" cy="973137"/>
          </a:xfrm>
        </p:spPr>
        <p:txBody>
          <a:bodyPr/>
          <a:lstStyle/>
          <a:p>
            <a:r>
              <a:rPr lang="en-US" sz="2800" dirty="0"/>
              <a:t>The Smart Valve System 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3439A85-CBE6-48A9-BAFD-4E4181E77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07" y="1374155"/>
            <a:ext cx="6867240" cy="30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18395"/>
            <a:ext cx="5726113" cy="973137"/>
          </a:xfrm>
        </p:spPr>
        <p:txBody>
          <a:bodyPr/>
          <a:lstStyle/>
          <a:p>
            <a:r>
              <a:rPr lang="it-IT" sz="2800" dirty="0"/>
              <a:t>The Smart Valve features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4A6532-32FA-4957-9157-2305B32C4B59}"/>
              </a:ext>
            </a:extLst>
          </p:cNvPr>
          <p:cNvSpPr txBox="1"/>
          <p:nvPr/>
        </p:nvSpPr>
        <p:spPr>
          <a:xfrm>
            <a:off x="431949" y="1478230"/>
            <a:ext cx="8265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 FEATURES – VALVE AND SENSORS </a:t>
            </a: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suite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specifically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valve </a:t>
            </a: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Reliance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-intrusive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auto-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recalibrated</a:t>
            </a: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7" lvl="1"/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2A9B6-EAB2-4CFA-B57A-A0C85C2055C1}"/>
              </a:ext>
            </a:extLst>
          </p:cNvPr>
          <p:cNvSpPr txBox="1"/>
          <p:nvPr/>
        </p:nvSpPr>
        <p:spPr>
          <a:xfrm>
            <a:off x="431949" y="2799006"/>
            <a:ext cx="8411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 FEATURES – ON-BOARD ELECTRONICS</a:t>
            </a: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on-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 with solar panels,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batteries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wired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processing,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valve health status</a:t>
            </a:r>
          </a:p>
          <a:p>
            <a:pPr marL="1011237" lvl="1" indent="-285750">
              <a:buFont typeface="Wingdings" panose="05000000000000000000" pitchFamily="2" charset="2"/>
              <a:buChar char="§"/>
            </a:pP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0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09" y="735339"/>
            <a:ext cx="5726113" cy="973137"/>
          </a:xfrm>
        </p:spPr>
        <p:txBody>
          <a:bodyPr/>
          <a:lstStyle/>
          <a:p>
            <a:r>
              <a:rPr lang="en-US" sz="2800" dirty="0"/>
              <a:t>The solution model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3E7B34-8DA4-42E3-B1A6-851F5447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18" y="1337850"/>
            <a:ext cx="6621170" cy="33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06419"/>
            <a:ext cx="5726113" cy="973137"/>
          </a:xfrm>
        </p:spPr>
        <p:txBody>
          <a:bodyPr/>
          <a:lstStyle/>
          <a:p>
            <a:r>
              <a:rPr lang="en-US" sz="2800" dirty="0"/>
              <a:t>Acoustic Emission test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109F30-AEA2-4EC6-8D45-34EBC445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71279"/>
            <a:ext cx="2282078" cy="6139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8CC0A6-77FF-4EFD-8B24-0482DE079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2366" r="19416" b="2900"/>
          <a:stretch/>
        </p:blipFill>
        <p:spPr>
          <a:xfrm>
            <a:off x="5718048" y="1140065"/>
            <a:ext cx="3425952" cy="27119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C3E30E-02C7-4392-8F69-9B4501B10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r="7187"/>
          <a:stretch/>
        </p:blipFill>
        <p:spPr>
          <a:xfrm>
            <a:off x="2186626" y="1596806"/>
            <a:ext cx="3425953" cy="19498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C169FD-6A74-4B85-B496-8F94325C3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4" y="1225550"/>
            <a:ext cx="1495425" cy="1828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6524D8B-4F24-4560-B63E-7ED68ABAA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8" y="3130964"/>
            <a:ext cx="1834929" cy="14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1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4130</TotalTime>
  <Words>312</Words>
  <Application>Microsoft Office PowerPoint</Application>
  <PresentationFormat>Presentazione su schermo (16:9)</PresentationFormat>
  <Paragraphs>63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DM Sans</vt:lpstr>
      <vt:lpstr>Helvetica Neue</vt:lpstr>
      <vt:lpstr>Wingdings</vt:lpstr>
      <vt:lpstr>Tema di Office</vt:lpstr>
      <vt:lpstr>Presentazione standard di PowerPoint</vt:lpstr>
      <vt:lpstr>Smart Valve:</vt:lpstr>
      <vt:lpstr>The Oil&amp;Gas plant</vt:lpstr>
      <vt:lpstr>The market requirements</vt:lpstr>
      <vt:lpstr>Failure modes of valves</vt:lpstr>
      <vt:lpstr>The Smart Valve System </vt:lpstr>
      <vt:lpstr>The Smart Valve features</vt:lpstr>
      <vt:lpstr>The solution model</vt:lpstr>
      <vt:lpstr>Acoustic Emission test</vt:lpstr>
      <vt:lpstr>Acoustic Emission test</vt:lpstr>
      <vt:lpstr>Acoustic Emission test</vt:lpstr>
      <vt:lpstr>The solution benefits</vt:lpstr>
      <vt:lpstr>Development Plan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108</cp:revision>
  <dcterms:created xsi:type="dcterms:W3CDTF">2023-01-25T08:25:49Z</dcterms:created>
  <dcterms:modified xsi:type="dcterms:W3CDTF">2024-05-07T14:17:12Z</dcterms:modified>
</cp:coreProperties>
</file>