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7" r:id="rId1"/>
  </p:sldMasterIdLst>
  <p:notesMasterIdLst>
    <p:notesMasterId r:id="rId15"/>
  </p:notesMasterIdLst>
  <p:handoutMasterIdLst>
    <p:handoutMasterId r:id="rId16"/>
  </p:handoutMasterIdLst>
  <p:sldIdLst>
    <p:sldId id="327" r:id="rId2"/>
    <p:sldId id="324" r:id="rId3"/>
    <p:sldId id="311" r:id="rId4"/>
    <p:sldId id="332" r:id="rId5"/>
    <p:sldId id="333" r:id="rId6"/>
    <p:sldId id="335" r:id="rId7"/>
    <p:sldId id="336" r:id="rId8"/>
    <p:sldId id="328" r:id="rId9"/>
    <p:sldId id="330" r:id="rId10"/>
    <p:sldId id="340" r:id="rId11"/>
    <p:sldId id="337" r:id="rId12"/>
    <p:sldId id="338" r:id="rId13"/>
    <p:sldId id="339" r:id="rId14"/>
  </p:sldIdLst>
  <p:sldSz cx="9144000" cy="5143500" type="screen16x9"/>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71B8"/>
    <a:srgbClr val="5ABAF3"/>
    <a:srgbClr val="328EE1"/>
    <a:srgbClr val="316EA9"/>
    <a:srgbClr val="296AA6"/>
    <a:srgbClr val="0C1330"/>
    <a:srgbClr val="328BD9"/>
    <a:srgbClr val="276AA5"/>
    <a:srgbClr val="53A0CC"/>
    <a:srgbClr val="81DD5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6E9997-E89D-4342-9E2F-E9770115DB50}" v="19" dt="2024-05-10T09:46:22.119"/>
  </p1510:revLst>
</p1510:revInfo>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77" autoAdjust="0"/>
    <p:restoredTop sz="93099" autoAdjust="0"/>
  </p:normalViewPr>
  <p:slideViewPr>
    <p:cSldViewPr snapToGrid="0">
      <p:cViewPr varScale="1">
        <p:scale>
          <a:sx n="131" d="100"/>
          <a:sy n="131" d="100"/>
        </p:scale>
        <p:origin x="822" y="108"/>
      </p:cViewPr>
      <p:guideLst/>
    </p:cSldViewPr>
  </p:slideViewPr>
  <p:outlineViewPr>
    <p:cViewPr>
      <p:scale>
        <a:sx n="33" d="100"/>
        <a:sy n="33" d="100"/>
      </p:scale>
      <p:origin x="0" y="0"/>
    </p:cViewPr>
  </p:outlineViewPr>
  <p:notesTextViewPr>
    <p:cViewPr>
      <p:scale>
        <a:sx n="85" d="100"/>
        <a:sy n="85" d="100"/>
      </p:scale>
      <p:origin x="0" y="0"/>
    </p:cViewPr>
  </p:notesTextViewPr>
  <p:notesViewPr>
    <p:cSldViewPr snapToGrid="0" showGuides="1">
      <p:cViewPr varScale="1">
        <p:scale>
          <a:sx n="140" d="100"/>
          <a:sy n="140" d="100"/>
        </p:scale>
        <p:origin x="4160" y="19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eniero Facchetti" userId="f2c6c99af91c4974" providerId="LiveId" clId="{276E9997-E89D-4342-9E2F-E9770115DB50}"/>
    <pc:docChg chg="undo custSel addSld delSld modSld">
      <pc:chgData name="Veniero Facchetti" userId="f2c6c99af91c4974" providerId="LiveId" clId="{276E9997-E89D-4342-9E2F-E9770115DB50}" dt="2024-05-10T09:47:16.438" v="177" actId="47"/>
      <pc:docMkLst>
        <pc:docMk/>
      </pc:docMkLst>
      <pc:sldChg chg="delSp modSp mod">
        <pc:chgData name="Veniero Facchetti" userId="f2c6c99af91c4974" providerId="LiveId" clId="{276E9997-E89D-4342-9E2F-E9770115DB50}" dt="2024-05-06T10:26:10.335" v="32" actId="14100"/>
        <pc:sldMkLst>
          <pc:docMk/>
          <pc:sldMk cId="2962966828" sldId="311"/>
        </pc:sldMkLst>
        <pc:spChg chg="mod">
          <ac:chgData name="Veniero Facchetti" userId="f2c6c99af91c4974" providerId="LiveId" clId="{276E9997-E89D-4342-9E2F-E9770115DB50}" dt="2024-05-06T10:24:52.487" v="16" actId="1076"/>
          <ac:spMkLst>
            <pc:docMk/>
            <pc:sldMk cId="2962966828" sldId="311"/>
            <ac:spMk id="2" creationId="{B4A09DF2-88ED-C382-F37D-22EE2E867C53}"/>
          </ac:spMkLst>
        </pc:spChg>
        <pc:spChg chg="mod">
          <ac:chgData name="Veniero Facchetti" userId="f2c6c99af91c4974" providerId="LiveId" clId="{276E9997-E89D-4342-9E2F-E9770115DB50}" dt="2024-05-06T10:24:32.351" v="12" actId="1076"/>
          <ac:spMkLst>
            <pc:docMk/>
            <pc:sldMk cId="2962966828" sldId="311"/>
            <ac:spMk id="3" creationId="{E5615A9F-1EB3-14E0-94A3-9CC7B6A5579E}"/>
          </ac:spMkLst>
        </pc:spChg>
        <pc:spChg chg="mod">
          <ac:chgData name="Veniero Facchetti" userId="f2c6c99af91c4974" providerId="LiveId" clId="{276E9997-E89D-4342-9E2F-E9770115DB50}" dt="2024-05-06T10:24:48.391" v="15" actId="1076"/>
          <ac:spMkLst>
            <pc:docMk/>
            <pc:sldMk cId="2962966828" sldId="311"/>
            <ac:spMk id="4" creationId="{B1D97684-EBE4-DD0F-79EB-0C2FC7CCB40D}"/>
          </ac:spMkLst>
        </pc:spChg>
        <pc:spChg chg="del">
          <ac:chgData name="Veniero Facchetti" userId="f2c6c99af91c4974" providerId="LiveId" clId="{276E9997-E89D-4342-9E2F-E9770115DB50}" dt="2024-05-06T10:24:17.217" v="9" actId="478"/>
          <ac:spMkLst>
            <pc:docMk/>
            <pc:sldMk cId="2962966828" sldId="311"/>
            <ac:spMk id="5" creationId="{396EB470-55D0-4DF8-B882-400F138D1004}"/>
          </ac:spMkLst>
        </pc:spChg>
        <pc:picChg chg="mod">
          <ac:chgData name="Veniero Facchetti" userId="f2c6c99af91c4974" providerId="LiveId" clId="{276E9997-E89D-4342-9E2F-E9770115DB50}" dt="2024-05-06T10:24:41.144" v="14" actId="1076"/>
          <ac:picMkLst>
            <pc:docMk/>
            <pc:sldMk cId="2962966828" sldId="311"/>
            <ac:picMk id="6" creationId="{304E7BE7-118A-4A04-B7D0-791339C57953}"/>
          </ac:picMkLst>
        </pc:picChg>
        <pc:picChg chg="mod">
          <ac:chgData name="Veniero Facchetti" userId="f2c6c99af91c4974" providerId="LiveId" clId="{276E9997-E89D-4342-9E2F-E9770115DB50}" dt="2024-05-06T10:26:10.335" v="32" actId="14100"/>
          <ac:picMkLst>
            <pc:docMk/>
            <pc:sldMk cId="2962966828" sldId="311"/>
            <ac:picMk id="8" creationId="{52F36B56-3B77-49A9-A1C4-E2CE47E71748}"/>
          </ac:picMkLst>
        </pc:picChg>
      </pc:sldChg>
      <pc:sldChg chg="delSp modSp del mod">
        <pc:chgData name="Veniero Facchetti" userId="f2c6c99af91c4974" providerId="LiveId" clId="{276E9997-E89D-4342-9E2F-E9770115DB50}" dt="2024-05-10T09:47:16.438" v="177" actId="47"/>
        <pc:sldMkLst>
          <pc:docMk/>
          <pc:sldMk cId="2155969868" sldId="314"/>
        </pc:sldMkLst>
        <pc:spChg chg="del">
          <ac:chgData name="Veniero Facchetti" userId="f2c6c99af91c4974" providerId="LiveId" clId="{276E9997-E89D-4342-9E2F-E9770115DB50}" dt="2024-05-06T10:31:10.084" v="119" actId="478"/>
          <ac:spMkLst>
            <pc:docMk/>
            <pc:sldMk cId="2155969868" sldId="314"/>
            <ac:spMk id="21" creationId="{5FC1BC6C-7C54-4CA1-ADDD-2873A55CBE83}"/>
          </ac:spMkLst>
        </pc:spChg>
        <pc:spChg chg="del">
          <ac:chgData name="Veniero Facchetti" userId="f2c6c99af91c4974" providerId="LiveId" clId="{276E9997-E89D-4342-9E2F-E9770115DB50}" dt="2024-05-06T10:26:46.429" v="45" actId="478"/>
          <ac:spMkLst>
            <pc:docMk/>
            <pc:sldMk cId="2155969868" sldId="314"/>
            <ac:spMk id="23" creationId="{BB664CEB-FBD9-410F-946E-1C627A0D8905}"/>
          </ac:spMkLst>
        </pc:spChg>
        <pc:spChg chg="mod">
          <ac:chgData name="Veniero Facchetti" userId="f2c6c99af91c4974" providerId="LiveId" clId="{276E9997-E89D-4342-9E2F-E9770115DB50}" dt="2024-05-06T10:31:24.607" v="123" actId="14100"/>
          <ac:spMkLst>
            <pc:docMk/>
            <pc:sldMk cId="2155969868" sldId="314"/>
            <ac:spMk id="25" creationId="{B8B008DB-B2BA-4BD3-B643-1F7DDB2D6D6C}"/>
          </ac:spMkLst>
        </pc:spChg>
        <pc:spChg chg="mod">
          <ac:chgData name="Veniero Facchetti" userId="f2c6c99af91c4974" providerId="LiveId" clId="{276E9997-E89D-4342-9E2F-E9770115DB50}" dt="2024-05-06T10:31:41.768" v="125" actId="255"/>
          <ac:spMkLst>
            <pc:docMk/>
            <pc:sldMk cId="2155969868" sldId="314"/>
            <ac:spMk id="26" creationId="{E2D21E33-3BC9-4D25-AE1B-A9893C9A179B}"/>
          </ac:spMkLst>
        </pc:spChg>
        <pc:picChg chg="del">
          <ac:chgData name="Veniero Facchetti" userId="f2c6c99af91c4974" providerId="LiveId" clId="{276E9997-E89D-4342-9E2F-E9770115DB50}" dt="2024-05-06T10:26:44.756" v="44" actId="478"/>
          <ac:picMkLst>
            <pc:docMk/>
            <pc:sldMk cId="2155969868" sldId="314"/>
            <ac:picMk id="24" creationId="{1CBC68C0-DF04-450D-B019-8288C03B9226}"/>
          </ac:picMkLst>
        </pc:picChg>
      </pc:sldChg>
      <pc:sldChg chg="modSp del mod">
        <pc:chgData name="Veniero Facchetti" userId="f2c6c99af91c4974" providerId="LiveId" clId="{276E9997-E89D-4342-9E2F-E9770115DB50}" dt="2024-05-06T10:34:53.890" v="141" actId="47"/>
        <pc:sldMkLst>
          <pc:docMk/>
          <pc:sldMk cId="2462792408" sldId="322"/>
        </pc:sldMkLst>
        <pc:spChg chg="mod">
          <ac:chgData name="Veniero Facchetti" userId="f2c6c99af91c4974" providerId="LiveId" clId="{276E9997-E89D-4342-9E2F-E9770115DB50}" dt="2024-05-06T10:34:17.192" v="132" actId="14100"/>
          <ac:spMkLst>
            <pc:docMk/>
            <pc:sldMk cId="2462792408" sldId="322"/>
            <ac:spMk id="7" creationId="{6A1F565B-F3D4-4ED3-8E1F-18089B35CBF5}"/>
          </ac:spMkLst>
        </pc:spChg>
      </pc:sldChg>
      <pc:sldChg chg="delSp modSp mod">
        <pc:chgData name="Veniero Facchetti" userId="f2c6c99af91c4974" providerId="LiveId" clId="{276E9997-E89D-4342-9E2F-E9770115DB50}" dt="2024-05-06T10:26:00.004" v="30" actId="478"/>
        <pc:sldMkLst>
          <pc:docMk/>
          <pc:sldMk cId="4024510751" sldId="324"/>
        </pc:sldMkLst>
        <pc:spChg chg="mod">
          <ac:chgData name="Veniero Facchetti" userId="f2c6c99af91c4974" providerId="LiveId" clId="{276E9997-E89D-4342-9E2F-E9770115DB50}" dt="2024-05-06T10:23:29.927" v="5" actId="14100"/>
          <ac:spMkLst>
            <pc:docMk/>
            <pc:sldMk cId="4024510751" sldId="324"/>
            <ac:spMk id="2" creationId="{60BEEFAC-B87D-48F6-D21D-02E165BC31C0}"/>
          </ac:spMkLst>
        </pc:spChg>
        <pc:spChg chg="mod">
          <ac:chgData name="Veniero Facchetti" userId="f2c6c99af91c4974" providerId="LiveId" clId="{276E9997-E89D-4342-9E2F-E9770115DB50}" dt="2024-05-06T10:23:32.744" v="6" actId="404"/>
          <ac:spMkLst>
            <pc:docMk/>
            <pc:sldMk cId="4024510751" sldId="324"/>
            <ac:spMk id="3" creationId="{802ABAE3-4ECC-B940-6E4B-A24D333AE2AA}"/>
          </ac:spMkLst>
        </pc:spChg>
        <pc:spChg chg="del">
          <ac:chgData name="Veniero Facchetti" userId="f2c6c99af91c4974" providerId="LiveId" clId="{276E9997-E89D-4342-9E2F-E9770115DB50}" dt="2024-05-06T10:26:00.004" v="30" actId="478"/>
          <ac:spMkLst>
            <pc:docMk/>
            <pc:sldMk cId="4024510751" sldId="324"/>
            <ac:spMk id="5" creationId="{1ECFCF2B-D96A-42B3-B59F-B8EC95AC3A19}"/>
          </ac:spMkLst>
        </pc:spChg>
        <pc:spChg chg="del">
          <ac:chgData name="Veniero Facchetti" userId="f2c6c99af91c4974" providerId="LiveId" clId="{276E9997-E89D-4342-9E2F-E9770115DB50}" dt="2024-05-06T10:23:39.641" v="7" actId="478"/>
          <ac:spMkLst>
            <pc:docMk/>
            <pc:sldMk cId="4024510751" sldId="324"/>
            <ac:spMk id="7" creationId="{45868648-D8D5-4179-9F8A-DA6C8B236545}"/>
          </ac:spMkLst>
        </pc:spChg>
        <pc:picChg chg="del">
          <ac:chgData name="Veniero Facchetti" userId="f2c6c99af91c4974" providerId="LiveId" clId="{276E9997-E89D-4342-9E2F-E9770115DB50}" dt="2024-05-06T10:25:58.611" v="29" actId="478"/>
          <ac:picMkLst>
            <pc:docMk/>
            <pc:sldMk cId="4024510751" sldId="324"/>
            <ac:picMk id="10" creationId="{EC27D830-33C4-4219-8F86-2DCDD7107FD0}"/>
          </ac:picMkLst>
        </pc:picChg>
      </pc:sldChg>
      <pc:sldChg chg="delSp modSp mod">
        <pc:chgData name="Veniero Facchetti" userId="f2c6c99af91c4974" providerId="LiveId" clId="{276E9997-E89D-4342-9E2F-E9770115DB50}" dt="2024-05-06T10:23:42.715" v="8" actId="478"/>
        <pc:sldMkLst>
          <pc:docMk/>
          <pc:sldMk cId="2849688472" sldId="327"/>
        </pc:sldMkLst>
        <pc:spChg chg="mod">
          <ac:chgData name="Veniero Facchetti" userId="f2c6c99af91c4974" providerId="LiveId" clId="{276E9997-E89D-4342-9E2F-E9770115DB50}" dt="2024-05-06T10:23:12.057" v="0" actId="404"/>
          <ac:spMkLst>
            <pc:docMk/>
            <pc:sldMk cId="2849688472" sldId="327"/>
            <ac:spMk id="2" creationId="{0F174D2F-A0F4-79C8-E119-E565BE5E0169}"/>
          </ac:spMkLst>
        </pc:spChg>
        <pc:picChg chg="del">
          <ac:chgData name="Veniero Facchetti" userId="f2c6c99af91c4974" providerId="LiveId" clId="{276E9997-E89D-4342-9E2F-E9770115DB50}" dt="2024-05-06T10:23:42.715" v="8" actId="478"/>
          <ac:picMkLst>
            <pc:docMk/>
            <pc:sldMk cId="2849688472" sldId="327"/>
            <ac:picMk id="4" creationId="{459A3510-96B2-4D33-BA05-04AC644A5AEE}"/>
          </ac:picMkLst>
        </pc:picChg>
      </pc:sldChg>
      <pc:sldChg chg="addSp delSp modSp mod">
        <pc:chgData name="Veniero Facchetti" userId="f2c6c99af91c4974" providerId="LiveId" clId="{276E9997-E89D-4342-9E2F-E9770115DB50}" dt="2024-05-10T09:45:49.208" v="166"/>
        <pc:sldMkLst>
          <pc:docMk/>
          <pc:sldMk cId="2640872513" sldId="328"/>
        </pc:sldMkLst>
        <pc:spChg chg="add mod">
          <ac:chgData name="Veniero Facchetti" userId="f2c6c99af91c4974" providerId="LiveId" clId="{276E9997-E89D-4342-9E2F-E9770115DB50}" dt="2024-05-10T09:45:49.208" v="166"/>
          <ac:spMkLst>
            <pc:docMk/>
            <pc:sldMk cId="2640872513" sldId="328"/>
            <ac:spMk id="3" creationId="{55D34EE0-EC4D-947B-A4B3-84A87FF5D54D}"/>
          </ac:spMkLst>
        </pc:spChg>
        <pc:spChg chg="mod">
          <ac:chgData name="Veniero Facchetti" userId="f2c6c99af91c4974" providerId="LiveId" clId="{276E9997-E89D-4342-9E2F-E9770115DB50}" dt="2024-05-06T10:29:34.327" v="92" actId="1076"/>
          <ac:spMkLst>
            <pc:docMk/>
            <pc:sldMk cId="2640872513" sldId="328"/>
            <ac:spMk id="7" creationId="{BC261E7B-DB5B-4612-B247-6FF51CDE73D0}"/>
          </ac:spMkLst>
        </pc:spChg>
        <pc:spChg chg="del">
          <ac:chgData name="Veniero Facchetti" userId="f2c6c99af91c4974" providerId="LiveId" clId="{276E9997-E89D-4342-9E2F-E9770115DB50}" dt="2024-05-06T10:29:23.661" v="90" actId="478"/>
          <ac:spMkLst>
            <pc:docMk/>
            <pc:sldMk cId="2640872513" sldId="328"/>
            <ac:spMk id="9" creationId="{62FAAAE9-123B-4712-A0C7-2647FF4D654D}"/>
          </ac:spMkLst>
        </pc:spChg>
        <pc:spChg chg="mod">
          <ac:chgData name="Veniero Facchetti" userId="f2c6c99af91c4974" providerId="LiveId" clId="{276E9997-E89D-4342-9E2F-E9770115DB50}" dt="2024-05-06T10:29:42.127" v="95" actId="1076"/>
          <ac:spMkLst>
            <pc:docMk/>
            <pc:sldMk cId="2640872513" sldId="328"/>
            <ac:spMk id="10" creationId="{5711F7FF-AFDA-4F28-A946-2B78C894415C}"/>
          </ac:spMkLst>
        </pc:spChg>
        <pc:spChg chg="del mod">
          <ac:chgData name="Veniero Facchetti" userId="f2c6c99af91c4974" providerId="LiveId" clId="{276E9997-E89D-4342-9E2F-E9770115DB50}" dt="2024-05-10T09:45:48.684" v="165" actId="478"/>
          <ac:spMkLst>
            <pc:docMk/>
            <pc:sldMk cId="2640872513" sldId="328"/>
            <ac:spMk id="13" creationId="{37D46697-8685-4635-BDAC-B4DC2C637F6D}"/>
          </ac:spMkLst>
        </pc:spChg>
        <pc:picChg chg="add mod">
          <ac:chgData name="Veniero Facchetti" userId="f2c6c99af91c4974" providerId="LiveId" clId="{276E9997-E89D-4342-9E2F-E9770115DB50}" dt="2024-05-06T10:26:33.349" v="39"/>
          <ac:picMkLst>
            <pc:docMk/>
            <pc:sldMk cId="2640872513" sldId="328"/>
            <ac:picMk id="2" creationId="{CCD1F995-1E53-6D7F-3B67-207EC129D5B9}"/>
          </ac:picMkLst>
        </pc:picChg>
        <pc:picChg chg="del">
          <ac:chgData name="Veniero Facchetti" userId="f2c6c99af91c4974" providerId="LiveId" clId="{276E9997-E89D-4342-9E2F-E9770115DB50}" dt="2024-05-06T10:30:00.691" v="103" actId="478"/>
          <ac:picMkLst>
            <pc:docMk/>
            <pc:sldMk cId="2640872513" sldId="328"/>
            <ac:picMk id="15" creationId="{24A7DB90-0AD1-4035-9025-12437351D857}"/>
          </ac:picMkLst>
        </pc:picChg>
      </pc:sldChg>
      <pc:sldChg chg="addSp delSp modSp mod">
        <pc:chgData name="Veniero Facchetti" userId="f2c6c99af91c4974" providerId="LiveId" clId="{276E9997-E89D-4342-9E2F-E9770115DB50}" dt="2024-05-06T10:30:31.184" v="110" actId="478"/>
        <pc:sldMkLst>
          <pc:docMk/>
          <pc:sldMk cId="2300883171" sldId="330"/>
        </pc:sldMkLst>
        <pc:spChg chg="del">
          <ac:chgData name="Veniero Facchetti" userId="f2c6c99af91c4974" providerId="LiveId" clId="{276E9997-E89D-4342-9E2F-E9770115DB50}" dt="2024-05-06T10:30:04.429" v="104" actId="478"/>
          <ac:spMkLst>
            <pc:docMk/>
            <pc:sldMk cId="2300883171" sldId="330"/>
            <ac:spMk id="7" creationId="{1EDCAA61-B01C-4247-A9DC-1041569F85AD}"/>
          </ac:spMkLst>
        </pc:spChg>
        <pc:spChg chg="mod">
          <ac:chgData name="Veniero Facchetti" userId="f2c6c99af91c4974" providerId="LiveId" clId="{276E9997-E89D-4342-9E2F-E9770115DB50}" dt="2024-05-06T10:30:11.999" v="106" actId="1076"/>
          <ac:spMkLst>
            <pc:docMk/>
            <pc:sldMk cId="2300883171" sldId="330"/>
            <ac:spMk id="10" creationId="{1DC50968-D1F1-41D4-9592-44FF5E39FF9B}"/>
          </ac:spMkLst>
        </pc:spChg>
        <pc:spChg chg="mod">
          <ac:chgData name="Veniero Facchetti" userId="f2c6c99af91c4974" providerId="LiveId" clId="{276E9997-E89D-4342-9E2F-E9770115DB50}" dt="2024-05-06T10:30:23.144" v="109" actId="404"/>
          <ac:spMkLst>
            <pc:docMk/>
            <pc:sldMk cId="2300883171" sldId="330"/>
            <ac:spMk id="24" creationId="{4600BE33-C841-4649-BC81-6DE6F5E64D19}"/>
          </ac:spMkLst>
        </pc:spChg>
        <pc:picChg chg="add mod">
          <ac:chgData name="Veniero Facchetti" userId="f2c6c99af91c4974" providerId="LiveId" clId="{276E9997-E89D-4342-9E2F-E9770115DB50}" dt="2024-05-06T10:26:34.882" v="40"/>
          <ac:picMkLst>
            <pc:docMk/>
            <pc:sldMk cId="2300883171" sldId="330"/>
            <ac:picMk id="2" creationId="{5FFA8497-173E-9188-FA27-211C1F0CEDD8}"/>
          </ac:picMkLst>
        </pc:picChg>
        <pc:picChg chg="del">
          <ac:chgData name="Veniero Facchetti" userId="f2c6c99af91c4974" providerId="LiveId" clId="{276E9997-E89D-4342-9E2F-E9770115DB50}" dt="2024-05-06T10:30:31.184" v="110" actId="478"/>
          <ac:picMkLst>
            <pc:docMk/>
            <pc:sldMk cId="2300883171" sldId="330"/>
            <ac:picMk id="29" creationId="{2F53E2ED-E165-46AB-AF6F-F9637E162BB9}"/>
          </ac:picMkLst>
        </pc:picChg>
      </pc:sldChg>
      <pc:sldChg chg="addSp delSp modSp mod">
        <pc:chgData name="Veniero Facchetti" userId="f2c6c99af91c4974" providerId="LiveId" clId="{276E9997-E89D-4342-9E2F-E9770115DB50}" dt="2024-05-06T10:26:19.598" v="34"/>
        <pc:sldMkLst>
          <pc:docMk/>
          <pc:sldMk cId="46868492" sldId="332"/>
        </pc:sldMkLst>
        <pc:spChg chg="mod">
          <ac:chgData name="Veniero Facchetti" userId="f2c6c99af91c4974" providerId="LiveId" clId="{276E9997-E89D-4342-9E2F-E9770115DB50}" dt="2024-05-06T10:25:46.739" v="26" actId="20578"/>
          <ac:spMkLst>
            <pc:docMk/>
            <pc:sldMk cId="46868492" sldId="332"/>
            <ac:spMk id="2" creationId="{B4A09DF2-88ED-C382-F37D-22EE2E867C53}"/>
          </ac:spMkLst>
        </pc:spChg>
        <pc:spChg chg="mod">
          <ac:chgData name="Veniero Facchetti" userId="f2c6c99af91c4974" providerId="LiveId" clId="{276E9997-E89D-4342-9E2F-E9770115DB50}" dt="2024-05-06T10:25:12.902" v="20" actId="1076"/>
          <ac:spMkLst>
            <pc:docMk/>
            <pc:sldMk cId="46868492" sldId="332"/>
            <ac:spMk id="3" creationId="{E5615A9F-1EB3-14E0-94A3-9CC7B6A5579E}"/>
          </ac:spMkLst>
        </pc:spChg>
        <pc:spChg chg="mod">
          <ac:chgData name="Veniero Facchetti" userId="f2c6c99af91c4974" providerId="LiveId" clId="{276E9997-E89D-4342-9E2F-E9770115DB50}" dt="2024-05-06T10:25:50.167" v="27" actId="1076"/>
          <ac:spMkLst>
            <pc:docMk/>
            <pc:sldMk cId="46868492" sldId="332"/>
            <ac:spMk id="4" creationId="{B1D97684-EBE4-DD0F-79EB-0C2FC7CCB40D}"/>
          </ac:spMkLst>
        </pc:spChg>
        <pc:spChg chg="del">
          <ac:chgData name="Veniero Facchetti" userId="f2c6c99af91c4974" providerId="LiveId" clId="{276E9997-E89D-4342-9E2F-E9770115DB50}" dt="2024-05-06T10:24:58.984" v="17" actId="478"/>
          <ac:spMkLst>
            <pc:docMk/>
            <pc:sldMk cId="46868492" sldId="332"/>
            <ac:spMk id="5" creationId="{396EB470-55D0-4DF8-B882-400F138D1004}"/>
          </ac:spMkLst>
        </pc:spChg>
        <pc:picChg chg="del mod">
          <ac:chgData name="Veniero Facchetti" userId="f2c6c99af91c4974" providerId="LiveId" clId="{276E9997-E89D-4342-9E2F-E9770115DB50}" dt="2024-05-06T10:26:15.664" v="33" actId="478"/>
          <ac:picMkLst>
            <pc:docMk/>
            <pc:sldMk cId="46868492" sldId="332"/>
            <ac:picMk id="7" creationId="{E746EAF1-7E86-49E2-B246-7EB8D170F522}"/>
          </ac:picMkLst>
        </pc:picChg>
        <pc:picChg chg="add mod">
          <ac:chgData name="Veniero Facchetti" userId="f2c6c99af91c4974" providerId="LiveId" clId="{276E9997-E89D-4342-9E2F-E9770115DB50}" dt="2024-05-06T10:26:19.598" v="34"/>
          <ac:picMkLst>
            <pc:docMk/>
            <pc:sldMk cId="46868492" sldId="332"/>
            <ac:picMk id="8" creationId="{D6EB12C3-B07F-5E56-1656-0BDA6D8A520B}"/>
          </ac:picMkLst>
        </pc:picChg>
      </pc:sldChg>
      <pc:sldChg chg="addSp delSp modSp mod">
        <pc:chgData name="Veniero Facchetti" userId="f2c6c99af91c4974" providerId="LiveId" clId="{276E9997-E89D-4342-9E2F-E9770115DB50}" dt="2024-05-10T09:43:13.097" v="142" actId="1076"/>
        <pc:sldMkLst>
          <pc:docMk/>
          <pc:sldMk cId="622571211" sldId="333"/>
        </pc:sldMkLst>
        <pc:spChg chg="mod">
          <ac:chgData name="Veniero Facchetti" userId="f2c6c99af91c4974" providerId="LiveId" clId="{276E9997-E89D-4342-9E2F-E9770115DB50}" dt="2024-05-06T10:27:51.487" v="62" actId="14100"/>
          <ac:spMkLst>
            <pc:docMk/>
            <pc:sldMk cId="622571211" sldId="333"/>
            <ac:spMk id="3" creationId="{A4E1E5D5-E5EE-5626-1704-E65327262579}"/>
          </ac:spMkLst>
        </pc:spChg>
        <pc:spChg chg="del">
          <ac:chgData name="Veniero Facchetti" userId="f2c6c99af91c4974" providerId="LiveId" clId="{276E9997-E89D-4342-9E2F-E9770115DB50}" dt="2024-05-06T10:26:58.454" v="46" actId="478"/>
          <ac:spMkLst>
            <pc:docMk/>
            <pc:sldMk cId="622571211" sldId="333"/>
            <ac:spMk id="23" creationId="{E4D713EA-E1D2-4F65-80E2-205C7D7A967E}"/>
          </ac:spMkLst>
        </pc:spChg>
        <pc:spChg chg="mod">
          <ac:chgData name="Veniero Facchetti" userId="f2c6c99af91c4974" providerId="LiveId" clId="{276E9997-E89D-4342-9E2F-E9770115DB50}" dt="2024-05-10T09:43:13.097" v="142" actId="1076"/>
          <ac:spMkLst>
            <pc:docMk/>
            <pc:sldMk cId="622571211" sldId="333"/>
            <ac:spMk id="24" creationId="{4600BE33-C841-4649-BC81-6DE6F5E64D19}"/>
          </ac:spMkLst>
        </pc:spChg>
        <pc:spChg chg="mod">
          <ac:chgData name="Veniero Facchetti" userId="f2c6c99af91c4974" providerId="LiveId" clId="{276E9997-E89D-4342-9E2F-E9770115DB50}" dt="2024-05-06T10:27:45.334" v="60" actId="1076"/>
          <ac:spMkLst>
            <pc:docMk/>
            <pc:sldMk cId="622571211" sldId="333"/>
            <ac:spMk id="27" creationId="{EE568C42-3849-490B-AEA8-030B90606851}"/>
          </ac:spMkLst>
        </pc:spChg>
        <pc:spChg chg="mod">
          <ac:chgData name="Veniero Facchetti" userId="f2c6c99af91c4974" providerId="LiveId" clId="{276E9997-E89D-4342-9E2F-E9770115DB50}" dt="2024-05-06T10:28:11.807" v="67" actId="1076"/>
          <ac:spMkLst>
            <pc:docMk/>
            <pc:sldMk cId="622571211" sldId="333"/>
            <ac:spMk id="31" creationId="{AC1FEDEA-C71A-4EF4-8B80-099282F71BDC}"/>
          </ac:spMkLst>
        </pc:spChg>
        <pc:picChg chg="add mod">
          <ac:chgData name="Veniero Facchetti" userId="f2c6c99af91c4974" providerId="LiveId" clId="{276E9997-E89D-4342-9E2F-E9770115DB50}" dt="2024-05-06T10:26:22.737" v="35"/>
          <ac:picMkLst>
            <pc:docMk/>
            <pc:sldMk cId="622571211" sldId="333"/>
            <ac:picMk id="2" creationId="{F3563715-4325-4D4A-3884-42BC5DF9DDF5}"/>
          </ac:picMkLst>
        </pc:picChg>
        <pc:picChg chg="del">
          <ac:chgData name="Veniero Facchetti" userId="f2c6c99af91c4974" providerId="LiveId" clId="{276E9997-E89D-4342-9E2F-E9770115DB50}" dt="2024-05-06T10:26:26.524" v="36" actId="478"/>
          <ac:picMkLst>
            <pc:docMk/>
            <pc:sldMk cId="622571211" sldId="333"/>
            <ac:picMk id="29" creationId="{2F53E2ED-E165-46AB-AF6F-F9637E162BB9}"/>
          </ac:picMkLst>
        </pc:picChg>
        <pc:picChg chg="mod">
          <ac:chgData name="Veniero Facchetti" userId="f2c6c99af91c4974" providerId="LiveId" clId="{276E9997-E89D-4342-9E2F-E9770115DB50}" dt="2024-05-06T10:28:08.486" v="66" actId="1076"/>
          <ac:picMkLst>
            <pc:docMk/>
            <pc:sldMk cId="622571211" sldId="333"/>
            <ac:picMk id="30" creationId="{4B040007-60CD-4267-A403-D3D8A46BFF06}"/>
          </ac:picMkLst>
        </pc:picChg>
      </pc:sldChg>
      <pc:sldChg chg="addSp delSp modSp mod">
        <pc:chgData name="Veniero Facchetti" userId="f2c6c99af91c4974" providerId="LiveId" clId="{276E9997-E89D-4342-9E2F-E9770115DB50}" dt="2024-05-10T09:44:22.913" v="153" actId="14100"/>
        <pc:sldMkLst>
          <pc:docMk/>
          <pc:sldMk cId="3661753055" sldId="335"/>
        </pc:sldMkLst>
        <pc:spChg chg="add del mod">
          <ac:chgData name="Veniero Facchetti" userId="f2c6c99af91c4974" providerId="LiveId" clId="{276E9997-E89D-4342-9E2F-E9770115DB50}" dt="2024-05-10T09:44:13.888" v="150" actId="14100"/>
          <ac:spMkLst>
            <pc:docMk/>
            <pc:sldMk cId="3661753055" sldId="335"/>
            <ac:spMk id="3" creationId="{00DC1276-46C8-4B6C-87BF-541CBC10F0C3}"/>
          </ac:spMkLst>
        </pc:spChg>
        <pc:spChg chg="add del">
          <ac:chgData name="Veniero Facchetti" userId="f2c6c99af91c4974" providerId="LiveId" clId="{276E9997-E89D-4342-9E2F-E9770115DB50}" dt="2024-05-06T10:28:35.683" v="75" actId="22"/>
          <ac:spMkLst>
            <pc:docMk/>
            <pc:sldMk cId="3661753055" sldId="335"/>
            <ac:spMk id="6" creationId="{735FAC46-30D1-AD93-343D-BFECECCE7006}"/>
          </ac:spMkLst>
        </pc:spChg>
        <pc:spChg chg="mod">
          <ac:chgData name="Veniero Facchetti" userId="f2c6c99af91c4974" providerId="LiveId" clId="{276E9997-E89D-4342-9E2F-E9770115DB50}" dt="2024-05-10T09:44:06.082" v="147" actId="1076"/>
          <ac:spMkLst>
            <pc:docMk/>
            <pc:sldMk cId="3661753055" sldId="335"/>
            <ac:spMk id="8" creationId="{0FC266CF-25A5-48EB-BDDC-D13DDE82433C}"/>
          </ac:spMkLst>
        </pc:spChg>
        <pc:spChg chg="add del mod">
          <ac:chgData name="Veniero Facchetti" userId="f2c6c99af91c4974" providerId="LiveId" clId="{276E9997-E89D-4342-9E2F-E9770115DB50}" dt="2024-05-10T09:44:22.913" v="153" actId="14100"/>
          <ac:spMkLst>
            <pc:docMk/>
            <pc:sldMk cId="3661753055" sldId="335"/>
            <ac:spMk id="9" creationId="{6985159B-4256-4AC1-89CA-6E9C920BBBAC}"/>
          </ac:spMkLst>
        </pc:spChg>
        <pc:spChg chg="del">
          <ac:chgData name="Veniero Facchetti" userId="f2c6c99af91c4974" providerId="LiveId" clId="{276E9997-E89D-4342-9E2F-E9770115DB50}" dt="2024-05-06T10:28:22.485" v="68" actId="478"/>
          <ac:spMkLst>
            <pc:docMk/>
            <pc:sldMk cId="3661753055" sldId="335"/>
            <ac:spMk id="10" creationId="{A7161BD8-A905-4A1E-A6E3-00516BDCCE72}"/>
          </ac:spMkLst>
        </pc:spChg>
        <pc:spChg chg="mod">
          <ac:chgData name="Veniero Facchetti" userId="f2c6c99af91c4974" providerId="LiveId" clId="{276E9997-E89D-4342-9E2F-E9770115DB50}" dt="2024-05-06T10:28:39.759" v="76" actId="1076"/>
          <ac:spMkLst>
            <pc:docMk/>
            <pc:sldMk cId="3661753055" sldId="335"/>
            <ac:spMk id="27" creationId="{EE568C42-3849-490B-AEA8-030B90606851}"/>
          </ac:spMkLst>
        </pc:spChg>
        <pc:picChg chg="mod">
          <ac:chgData name="Veniero Facchetti" userId="f2c6c99af91c4974" providerId="LiveId" clId="{276E9997-E89D-4342-9E2F-E9770115DB50}" dt="2024-05-06T10:28:49.440" v="79" actId="1076"/>
          <ac:picMkLst>
            <pc:docMk/>
            <pc:sldMk cId="3661753055" sldId="335"/>
            <ac:picMk id="2" creationId="{00000000-0000-0000-0000-000000000000}"/>
          </ac:picMkLst>
        </pc:picChg>
        <pc:picChg chg="add mod">
          <ac:chgData name="Veniero Facchetti" userId="f2c6c99af91c4974" providerId="LiveId" clId="{276E9997-E89D-4342-9E2F-E9770115DB50}" dt="2024-05-06T10:26:28.558" v="37"/>
          <ac:picMkLst>
            <pc:docMk/>
            <pc:sldMk cId="3661753055" sldId="335"/>
            <ac:picMk id="4" creationId="{21401C7A-1F5A-619D-4664-60C10D460B01}"/>
          </ac:picMkLst>
        </pc:picChg>
        <pc:picChg chg="del">
          <ac:chgData name="Veniero Facchetti" userId="f2c6c99af91c4974" providerId="LiveId" clId="{276E9997-E89D-4342-9E2F-E9770115DB50}" dt="2024-05-06T10:28:53.061" v="80" actId="478"/>
          <ac:picMkLst>
            <pc:docMk/>
            <pc:sldMk cId="3661753055" sldId="335"/>
            <ac:picMk id="29" creationId="{2F53E2ED-E165-46AB-AF6F-F9637E162BB9}"/>
          </ac:picMkLst>
        </pc:picChg>
      </pc:sldChg>
      <pc:sldChg chg="addSp delSp modSp mod">
        <pc:chgData name="Veniero Facchetti" userId="f2c6c99af91c4974" providerId="LiveId" clId="{276E9997-E89D-4342-9E2F-E9770115DB50}" dt="2024-05-10T09:45:28.634" v="164" actId="1076"/>
        <pc:sldMkLst>
          <pc:docMk/>
          <pc:sldMk cId="1874337565" sldId="336"/>
        </pc:sldMkLst>
        <pc:spChg chg="add mod">
          <ac:chgData name="Veniero Facchetti" userId="f2c6c99af91c4974" providerId="LiveId" clId="{276E9997-E89D-4342-9E2F-E9770115DB50}" dt="2024-05-10T09:45:26.685" v="163" actId="164"/>
          <ac:spMkLst>
            <pc:docMk/>
            <pc:sldMk cId="1874337565" sldId="336"/>
            <ac:spMk id="6" creationId="{DA2BA329-546F-4577-0A19-381453D76080}"/>
          </ac:spMkLst>
        </pc:spChg>
        <pc:spChg chg="del">
          <ac:chgData name="Veniero Facchetti" userId="f2c6c99af91c4974" providerId="LiveId" clId="{276E9997-E89D-4342-9E2F-E9770115DB50}" dt="2024-05-10T09:44:56.587" v="157" actId="478"/>
          <ac:spMkLst>
            <pc:docMk/>
            <pc:sldMk cId="1874337565" sldId="336"/>
            <ac:spMk id="7" creationId="{5EBB5B9B-E44D-44BD-9C56-364E91C4A873}"/>
          </ac:spMkLst>
        </pc:spChg>
        <pc:spChg chg="del">
          <ac:chgData name="Veniero Facchetti" userId="f2c6c99af91c4974" providerId="LiveId" clId="{276E9997-E89D-4342-9E2F-E9770115DB50}" dt="2024-05-10T09:44:56.587" v="157" actId="478"/>
          <ac:spMkLst>
            <pc:docMk/>
            <pc:sldMk cId="1874337565" sldId="336"/>
            <ac:spMk id="8" creationId="{B54E84AB-7D65-4B61-8A27-764DEDA6D3E8}"/>
          </ac:spMkLst>
        </pc:spChg>
        <pc:spChg chg="del">
          <ac:chgData name="Veniero Facchetti" userId="f2c6c99af91c4974" providerId="LiveId" clId="{276E9997-E89D-4342-9E2F-E9770115DB50}" dt="2024-05-10T09:44:56.587" v="157" actId="478"/>
          <ac:spMkLst>
            <pc:docMk/>
            <pc:sldMk cId="1874337565" sldId="336"/>
            <ac:spMk id="9" creationId="{B1B639B8-17E7-4B4D-973D-5A7DE213BF67}"/>
          </ac:spMkLst>
        </pc:spChg>
        <pc:spChg chg="del">
          <ac:chgData name="Veniero Facchetti" userId="f2c6c99af91c4974" providerId="LiveId" clId="{276E9997-E89D-4342-9E2F-E9770115DB50}" dt="2024-05-10T09:44:56.587" v="157" actId="478"/>
          <ac:spMkLst>
            <pc:docMk/>
            <pc:sldMk cId="1874337565" sldId="336"/>
            <ac:spMk id="10" creationId="{60EC8D40-B7C1-4010-A6E2-8D6300413D27}"/>
          </ac:spMkLst>
        </pc:spChg>
        <pc:spChg chg="del">
          <ac:chgData name="Veniero Facchetti" userId="f2c6c99af91c4974" providerId="LiveId" clId="{276E9997-E89D-4342-9E2F-E9770115DB50}" dt="2024-05-10T09:44:56.587" v="157" actId="478"/>
          <ac:spMkLst>
            <pc:docMk/>
            <pc:sldMk cId="1874337565" sldId="336"/>
            <ac:spMk id="11" creationId="{ABADCB37-786D-4DD8-93F5-5F9DCDD6B005}"/>
          </ac:spMkLst>
        </pc:spChg>
        <pc:spChg chg="del">
          <ac:chgData name="Veniero Facchetti" userId="f2c6c99af91c4974" providerId="LiveId" clId="{276E9997-E89D-4342-9E2F-E9770115DB50}" dt="2024-05-10T09:44:56.587" v="157" actId="478"/>
          <ac:spMkLst>
            <pc:docMk/>
            <pc:sldMk cId="1874337565" sldId="336"/>
            <ac:spMk id="12" creationId="{8F54CEE4-7711-4303-B080-AB7C3CAA17C4}"/>
          </ac:spMkLst>
        </pc:spChg>
        <pc:spChg chg="del mod">
          <ac:chgData name="Veniero Facchetti" userId="f2c6c99af91c4974" providerId="LiveId" clId="{276E9997-E89D-4342-9E2F-E9770115DB50}" dt="2024-05-10T09:44:56.587" v="157" actId="478"/>
          <ac:spMkLst>
            <pc:docMk/>
            <pc:sldMk cId="1874337565" sldId="336"/>
            <ac:spMk id="13" creationId="{78B5AB9C-AD85-4BFE-B4B9-3AF400C86036}"/>
          </ac:spMkLst>
        </pc:spChg>
        <pc:spChg chg="add mod">
          <ac:chgData name="Veniero Facchetti" userId="f2c6c99af91c4974" providerId="LiveId" clId="{276E9997-E89D-4342-9E2F-E9770115DB50}" dt="2024-05-10T09:45:26.685" v="163" actId="164"/>
          <ac:spMkLst>
            <pc:docMk/>
            <pc:sldMk cId="1874337565" sldId="336"/>
            <ac:spMk id="14" creationId="{53092865-89CD-45FF-9C0F-5CCC2D2050FD}"/>
          </ac:spMkLst>
        </pc:spChg>
        <pc:spChg chg="add mod">
          <ac:chgData name="Veniero Facchetti" userId="f2c6c99af91c4974" providerId="LiveId" clId="{276E9997-E89D-4342-9E2F-E9770115DB50}" dt="2024-05-10T09:45:26.685" v="163" actId="164"/>
          <ac:spMkLst>
            <pc:docMk/>
            <pc:sldMk cId="1874337565" sldId="336"/>
            <ac:spMk id="15" creationId="{812CFBDD-E758-F8C4-CDD9-1C21E229CEBA}"/>
          </ac:spMkLst>
        </pc:spChg>
        <pc:spChg chg="del">
          <ac:chgData name="Veniero Facchetti" userId="f2c6c99af91c4974" providerId="LiveId" clId="{276E9997-E89D-4342-9E2F-E9770115DB50}" dt="2024-05-10T09:44:56.587" v="157" actId="478"/>
          <ac:spMkLst>
            <pc:docMk/>
            <pc:sldMk cId="1874337565" sldId="336"/>
            <ac:spMk id="19" creationId="{095918A4-5F72-4FD9-B08E-07B5B8A2D696}"/>
          </ac:spMkLst>
        </pc:spChg>
        <pc:spChg chg="del">
          <ac:chgData name="Veniero Facchetti" userId="f2c6c99af91c4974" providerId="LiveId" clId="{276E9997-E89D-4342-9E2F-E9770115DB50}" dt="2024-05-10T09:44:56.587" v="157" actId="478"/>
          <ac:spMkLst>
            <pc:docMk/>
            <pc:sldMk cId="1874337565" sldId="336"/>
            <ac:spMk id="20" creationId="{B6B6AC00-E4AB-47BA-9093-2FD326AF14AD}"/>
          </ac:spMkLst>
        </pc:spChg>
        <pc:spChg chg="del">
          <ac:chgData name="Veniero Facchetti" userId="f2c6c99af91c4974" providerId="LiveId" clId="{276E9997-E89D-4342-9E2F-E9770115DB50}" dt="2024-05-10T09:44:56.587" v="157" actId="478"/>
          <ac:spMkLst>
            <pc:docMk/>
            <pc:sldMk cId="1874337565" sldId="336"/>
            <ac:spMk id="21" creationId="{AA8C00F9-B994-41F1-B127-6774E491E396}"/>
          </ac:spMkLst>
        </pc:spChg>
        <pc:spChg chg="del">
          <ac:chgData name="Veniero Facchetti" userId="f2c6c99af91c4974" providerId="LiveId" clId="{276E9997-E89D-4342-9E2F-E9770115DB50}" dt="2024-05-06T10:28:58.528" v="82" actId="478"/>
          <ac:spMkLst>
            <pc:docMk/>
            <pc:sldMk cId="1874337565" sldId="336"/>
            <ac:spMk id="22" creationId="{0A929F00-C111-4AB4-9037-968626C060A7}"/>
          </ac:spMkLst>
        </pc:spChg>
        <pc:spChg chg="add mod">
          <ac:chgData name="Veniero Facchetti" userId="f2c6c99af91c4974" providerId="LiveId" clId="{276E9997-E89D-4342-9E2F-E9770115DB50}" dt="2024-05-10T09:45:26.685" v="163" actId="164"/>
          <ac:spMkLst>
            <pc:docMk/>
            <pc:sldMk cId="1874337565" sldId="336"/>
            <ac:spMk id="22" creationId="{B606D9F7-1D24-ED10-8C63-9B228E9A8B49}"/>
          </ac:spMkLst>
        </pc:spChg>
        <pc:spChg chg="add mod">
          <ac:chgData name="Veniero Facchetti" userId="f2c6c99af91c4974" providerId="LiveId" clId="{276E9997-E89D-4342-9E2F-E9770115DB50}" dt="2024-05-10T09:45:26.685" v="163" actId="164"/>
          <ac:spMkLst>
            <pc:docMk/>
            <pc:sldMk cId="1874337565" sldId="336"/>
            <ac:spMk id="23" creationId="{CD211243-0B6A-E623-F439-1A5CABE438D9}"/>
          </ac:spMkLst>
        </pc:spChg>
        <pc:spChg chg="add mod">
          <ac:chgData name="Veniero Facchetti" userId="f2c6c99af91c4974" providerId="LiveId" clId="{276E9997-E89D-4342-9E2F-E9770115DB50}" dt="2024-05-10T09:45:26.685" v="163" actId="164"/>
          <ac:spMkLst>
            <pc:docMk/>
            <pc:sldMk cId="1874337565" sldId="336"/>
            <ac:spMk id="24" creationId="{C2ACB953-AE1D-8FDA-A111-4A94D7471F2A}"/>
          </ac:spMkLst>
        </pc:spChg>
        <pc:spChg chg="add mod">
          <ac:chgData name="Veniero Facchetti" userId="f2c6c99af91c4974" providerId="LiveId" clId="{276E9997-E89D-4342-9E2F-E9770115DB50}" dt="2024-05-10T09:45:26.685" v="163" actId="164"/>
          <ac:spMkLst>
            <pc:docMk/>
            <pc:sldMk cId="1874337565" sldId="336"/>
            <ac:spMk id="25" creationId="{CE16E954-A1DD-CA2C-C5CD-FF41E2B9BDF9}"/>
          </ac:spMkLst>
        </pc:spChg>
        <pc:spChg chg="mod">
          <ac:chgData name="Veniero Facchetti" userId="f2c6c99af91c4974" providerId="LiveId" clId="{276E9997-E89D-4342-9E2F-E9770115DB50}" dt="2024-05-10T09:45:16.355" v="160" actId="20577"/>
          <ac:spMkLst>
            <pc:docMk/>
            <pc:sldMk cId="1874337565" sldId="336"/>
            <ac:spMk id="27" creationId="{EE568C42-3849-490B-AEA8-030B90606851}"/>
          </ac:spMkLst>
        </pc:spChg>
        <pc:spChg chg="add mod">
          <ac:chgData name="Veniero Facchetti" userId="f2c6c99af91c4974" providerId="LiveId" clId="{276E9997-E89D-4342-9E2F-E9770115DB50}" dt="2024-05-10T09:45:26.685" v="163" actId="164"/>
          <ac:spMkLst>
            <pc:docMk/>
            <pc:sldMk cId="1874337565" sldId="336"/>
            <ac:spMk id="32" creationId="{3C073A47-BF39-DCAE-68F3-2C813A7E46D5}"/>
          </ac:spMkLst>
        </pc:spChg>
        <pc:spChg chg="add mod">
          <ac:chgData name="Veniero Facchetti" userId="f2c6c99af91c4974" providerId="LiveId" clId="{276E9997-E89D-4342-9E2F-E9770115DB50}" dt="2024-05-10T09:45:26.685" v="163" actId="164"/>
          <ac:spMkLst>
            <pc:docMk/>
            <pc:sldMk cId="1874337565" sldId="336"/>
            <ac:spMk id="33" creationId="{BCBA7407-65FF-F6E9-416C-4CA420B6B923}"/>
          </ac:spMkLst>
        </pc:spChg>
        <pc:spChg chg="add mod">
          <ac:chgData name="Veniero Facchetti" userId="f2c6c99af91c4974" providerId="LiveId" clId="{276E9997-E89D-4342-9E2F-E9770115DB50}" dt="2024-05-10T09:45:26.685" v="163" actId="164"/>
          <ac:spMkLst>
            <pc:docMk/>
            <pc:sldMk cId="1874337565" sldId="336"/>
            <ac:spMk id="34" creationId="{FA7C6576-74DE-A56C-EAEB-48347B32F513}"/>
          </ac:spMkLst>
        </pc:spChg>
        <pc:grpChg chg="add mod">
          <ac:chgData name="Veniero Facchetti" userId="f2c6c99af91c4974" providerId="LiveId" clId="{276E9997-E89D-4342-9E2F-E9770115DB50}" dt="2024-05-10T09:45:28.634" v="164" actId="1076"/>
          <ac:grpSpMkLst>
            <pc:docMk/>
            <pc:sldMk cId="1874337565" sldId="336"/>
            <ac:grpSpMk id="35" creationId="{1DB77D57-BFB6-9571-DAF0-7585A2A37969}"/>
          </ac:grpSpMkLst>
        </pc:grpChg>
        <pc:picChg chg="del">
          <ac:chgData name="Veniero Facchetti" userId="f2c6c99af91c4974" providerId="LiveId" clId="{276E9997-E89D-4342-9E2F-E9770115DB50}" dt="2024-05-10T09:44:56.587" v="157" actId="478"/>
          <ac:picMkLst>
            <pc:docMk/>
            <pc:sldMk cId="1874337565" sldId="336"/>
            <ac:picMk id="2" creationId="{16469507-A166-46C8-9E5A-3D781B821E5C}"/>
          </ac:picMkLst>
        </pc:picChg>
        <pc:picChg chg="del mod">
          <ac:chgData name="Veniero Facchetti" userId="f2c6c99af91c4974" providerId="LiveId" clId="{276E9997-E89D-4342-9E2F-E9770115DB50}" dt="2024-05-10T09:44:56.587" v="157" actId="478"/>
          <ac:picMkLst>
            <pc:docMk/>
            <pc:sldMk cId="1874337565" sldId="336"/>
            <ac:picMk id="3" creationId="{00000000-0000-0000-0000-000000000000}"/>
          </ac:picMkLst>
        </pc:picChg>
        <pc:picChg chg="add mod">
          <ac:chgData name="Veniero Facchetti" userId="f2c6c99af91c4974" providerId="LiveId" clId="{276E9997-E89D-4342-9E2F-E9770115DB50}" dt="2024-05-06T10:26:31.747" v="38"/>
          <ac:picMkLst>
            <pc:docMk/>
            <pc:sldMk cId="1874337565" sldId="336"/>
            <ac:picMk id="4" creationId="{0DCDEEE0-EF9F-5B2A-4DD1-46621824F463}"/>
          </ac:picMkLst>
        </pc:picChg>
        <pc:picChg chg="add mod">
          <ac:chgData name="Veniero Facchetti" userId="f2c6c99af91c4974" providerId="LiveId" clId="{276E9997-E89D-4342-9E2F-E9770115DB50}" dt="2024-05-10T09:45:26.685" v="163" actId="164"/>
          <ac:picMkLst>
            <pc:docMk/>
            <pc:sldMk cId="1874337565" sldId="336"/>
            <ac:picMk id="5" creationId="{C9776EB9-3F58-5452-8B36-2C7DC70BC519}"/>
          </ac:picMkLst>
        </pc:picChg>
        <pc:picChg chg="del">
          <ac:chgData name="Veniero Facchetti" userId="f2c6c99af91c4974" providerId="LiveId" clId="{276E9997-E89D-4342-9E2F-E9770115DB50}" dt="2024-05-10T09:44:56.587" v="157" actId="478"/>
          <ac:picMkLst>
            <pc:docMk/>
            <pc:sldMk cId="1874337565" sldId="336"/>
            <ac:picMk id="16" creationId="{0B8BB139-F277-4FEE-9B6F-76A5348858AF}"/>
          </ac:picMkLst>
        </pc:picChg>
        <pc:picChg chg="del">
          <ac:chgData name="Veniero Facchetti" userId="f2c6c99af91c4974" providerId="LiveId" clId="{276E9997-E89D-4342-9E2F-E9770115DB50}" dt="2024-05-10T09:44:56.587" v="157" actId="478"/>
          <ac:picMkLst>
            <pc:docMk/>
            <pc:sldMk cId="1874337565" sldId="336"/>
            <ac:picMk id="17" creationId="{960C855D-F3FE-4E20-B6C0-853DB0F9C97D}"/>
          </ac:picMkLst>
        </pc:picChg>
        <pc:picChg chg="del">
          <ac:chgData name="Veniero Facchetti" userId="f2c6c99af91c4974" providerId="LiveId" clId="{276E9997-E89D-4342-9E2F-E9770115DB50}" dt="2024-05-10T09:44:56.587" v="157" actId="478"/>
          <ac:picMkLst>
            <pc:docMk/>
            <pc:sldMk cId="1874337565" sldId="336"/>
            <ac:picMk id="18" creationId="{0119D845-9731-4A3B-8DD7-B61146BF61FB}"/>
          </ac:picMkLst>
        </pc:picChg>
        <pc:picChg chg="add mod">
          <ac:chgData name="Veniero Facchetti" userId="f2c6c99af91c4974" providerId="LiveId" clId="{276E9997-E89D-4342-9E2F-E9770115DB50}" dt="2024-05-10T09:45:26.685" v="163" actId="164"/>
          <ac:picMkLst>
            <pc:docMk/>
            <pc:sldMk cId="1874337565" sldId="336"/>
            <ac:picMk id="26" creationId="{50912A8F-7D86-3EE6-C4C5-95794887E335}"/>
          </ac:picMkLst>
        </pc:picChg>
        <pc:picChg chg="del">
          <ac:chgData name="Veniero Facchetti" userId="f2c6c99af91c4974" providerId="LiveId" clId="{276E9997-E89D-4342-9E2F-E9770115DB50}" dt="2024-05-06T10:28:55.882" v="81" actId="478"/>
          <ac:picMkLst>
            <pc:docMk/>
            <pc:sldMk cId="1874337565" sldId="336"/>
            <ac:picMk id="29" creationId="{2F53E2ED-E165-46AB-AF6F-F9637E162BB9}"/>
          </ac:picMkLst>
        </pc:picChg>
        <pc:picChg chg="add mod">
          <ac:chgData name="Veniero Facchetti" userId="f2c6c99af91c4974" providerId="LiveId" clId="{276E9997-E89D-4342-9E2F-E9770115DB50}" dt="2024-05-10T09:45:26.685" v="163" actId="164"/>
          <ac:picMkLst>
            <pc:docMk/>
            <pc:sldMk cId="1874337565" sldId="336"/>
            <ac:picMk id="29" creationId="{4D377090-5613-F9CE-35D4-AEE89FD1E817}"/>
          </ac:picMkLst>
        </pc:picChg>
        <pc:picChg chg="add mod">
          <ac:chgData name="Veniero Facchetti" userId="f2c6c99af91c4974" providerId="LiveId" clId="{276E9997-E89D-4342-9E2F-E9770115DB50}" dt="2024-05-10T09:45:26.685" v="163" actId="164"/>
          <ac:picMkLst>
            <pc:docMk/>
            <pc:sldMk cId="1874337565" sldId="336"/>
            <ac:picMk id="30" creationId="{F6F7214C-3D22-9627-88CA-2C5727480302}"/>
          </ac:picMkLst>
        </pc:picChg>
        <pc:picChg chg="add mod">
          <ac:chgData name="Veniero Facchetti" userId="f2c6c99af91c4974" providerId="LiveId" clId="{276E9997-E89D-4342-9E2F-E9770115DB50}" dt="2024-05-10T09:45:26.685" v="163" actId="164"/>
          <ac:picMkLst>
            <pc:docMk/>
            <pc:sldMk cId="1874337565" sldId="336"/>
            <ac:picMk id="31" creationId="{7E61FA94-ABF2-1C40-9035-D530D4BBCEE3}"/>
          </ac:picMkLst>
        </pc:picChg>
      </pc:sldChg>
      <pc:sldChg chg="delSp modSp mod">
        <pc:chgData name="Veniero Facchetti" userId="f2c6c99af91c4974" providerId="LiveId" clId="{276E9997-E89D-4342-9E2F-E9770115DB50}" dt="2024-05-06T10:31:05.375" v="118" actId="14100"/>
        <pc:sldMkLst>
          <pc:docMk/>
          <pc:sldMk cId="1108683693" sldId="337"/>
        </pc:sldMkLst>
        <pc:spChg chg="del">
          <ac:chgData name="Veniero Facchetti" userId="f2c6c99af91c4974" providerId="LiveId" clId="{276E9997-E89D-4342-9E2F-E9770115DB50}" dt="2024-05-06T10:30:36.569" v="111" actId="478"/>
          <ac:spMkLst>
            <pc:docMk/>
            <pc:sldMk cId="1108683693" sldId="337"/>
            <ac:spMk id="21" creationId="{7891362E-CEC2-4169-9AAE-9BA2C293DAE8}"/>
          </ac:spMkLst>
        </pc:spChg>
        <pc:spChg chg="mod">
          <ac:chgData name="Veniero Facchetti" userId="f2c6c99af91c4974" providerId="LiveId" clId="{276E9997-E89D-4342-9E2F-E9770115DB50}" dt="2024-05-06T10:30:54.711" v="116" actId="1076"/>
          <ac:spMkLst>
            <pc:docMk/>
            <pc:sldMk cId="1108683693" sldId="337"/>
            <ac:spMk id="22" creationId="{206F08A5-6B93-4580-9F6B-B2EC6AC4CCCE}"/>
          </ac:spMkLst>
        </pc:spChg>
        <pc:spChg chg="mod">
          <ac:chgData name="Veniero Facchetti" userId="f2c6c99af91c4974" providerId="LiveId" clId="{276E9997-E89D-4342-9E2F-E9770115DB50}" dt="2024-05-06T10:31:00.865" v="117" actId="255"/>
          <ac:spMkLst>
            <pc:docMk/>
            <pc:sldMk cId="1108683693" sldId="337"/>
            <ac:spMk id="29" creationId="{D31F98EA-16F2-46F9-9B64-38F5D1BD8928}"/>
          </ac:spMkLst>
        </pc:spChg>
        <pc:spChg chg="del mod">
          <ac:chgData name="Veniero Facchetti" userId="f2c6c99af91c4974" providerId="LiveId" clId="{276E9997-E89D-4342-9E2F-E9770115DB50}" dt="2024-05-06T10:26:41.301" v="43" actId="478"/>
          <ac:spMkLst>
            <pc:docMk/>
            <pc:sldMk cId="1108683693" sldId="337"/>
            <ac:spMk id="31" creationId="{B348815E-DED4-4AE9-AC27-B36FD2590837}"/>
          </ac:spMkLst>
        </pc:spChg>
        <pc:picChg chg="mod">
          <ac:chgData name="Veniero Facchetti" userId="f2c6c99af91c4974" providerId="LiveId" clId="{276E9997-E89D-4342-9E2F-E9770115DB50}" dt="2024-05-06T10:31:05.375" v="118" actId="14100"/>
          <ac:picMkLst>
            <pc:docMk/>
            <pc:sldMk cId="1108683693" sldId="337"/>
            <ac:picMk id="20" creationId="{F7169C40-0E86-467B-BD44-039B8B11EF18}"/>
          </ac:picMkLst>
        </pc:picChg>
        <pc:picChg chg="del">
          <ac:chgData name="Veniero Facchetti" userId="f2c6c99af91c4974" providerId="LiveId" clId="{276E9997-E89D-4342-9E2F-E9770115DB50}" dt="2024-05-06T10:26:39.317" v="41" actId="478"/>
          <ac:picMkLst>
            <pc:docMk/>
            <pc:sldMk cId="1108683693" sldId="337"/>
            <ac:picMk id="32" creationId="{C1831150-97C6-45D1-8464-80DE05D04BA8}"/>
          </ac:picMkLst>
        </pc:picChg>
      </pc:sldChg>
      <pc:sldChg chg="addSp delSp modSp add mod">
        <pc:chgData name="Veniero Facchetti" userId="f2c6c99af91c4974" providerId="LiveId" clId="{276E9997-E89D-4342-9E2F-E9770115DB50}" dt="2024-05-06T10:34:42.199" v="139" actId="1076"/>
        <pc:sldMkLst>
          <pc:docMk/>
          <pc:sldMk cId="4072620014" sldId="338"/>
        </pc:sldMkLst>
        <pc:spChg chg="del mod">
          <ac:chgData name="Veniero Facchetti" userId="f2c6c99af91c4974" providerId="LiveId" clId="{276E9997-E89D-4342-9E2F-E9770115DB50}" dt="2024-05-06T10:34:25.356" v="134" actId="478"/>
          <ac:spMkLst>
            <pc:docMk/>
            <pc:sldMk cId="4072620014" sldId="338"/>
            <ac:spMk id="2" creationId="{978EE4A1-03A9-318C-5CAD-19E2972F27C2}"/>
          </ac:spMkLst>
        </pc:spChg>
        <pc:spChg chg="add mod">
          <ac:chgData name="Veniero Facchetti" userId="f2c6c99af91c4974" providerId="LiveId" clId="{276E9997-E89D-4342-9E2F-E9770115DB50}" dt="2024-05-06T10:33:54.294" v="129"/>
          <ac:spMkLst>
            <pc:docMk/>
            <pc:sldMk cId="4072620014" sldId="338"/>
            <ac:spMk id="3" creationId="{E1E553AA-5928-9332-E215-0B5048075E08}"/>
          </ac:spMkLst>
        </pc:spChg>
        <pc:spChg chg="add mod">
          <ac:chgData name="Veniero Facchetti" userId="f2c6c99af91c4974" providerId="LiveId" clId="{276E9997-E89D-4342-9E2F-E9770115DB50}" dt="2024-05-06T10:34:42.199" v="139" actId="1076"/>
          <ac:spMkLst>
            <pc:docMk/>
            <pc:sldMk cId="4072620014" sldId="338"/>
            <ac:spMk id="4" creationId="{E3247BA4-D468-5F1A-115C-257CF3E07B34}"/>
          </ac:spMkLst>
        </pc:spChg>
        <pc:spChg chg="add del mod">
          <ac:chgData name="Veniero Facchetti" userId="f2c6c99af91c4974" providerId="LiveId" clId="{276E9997-E89D-4342-9E2F-E9770115DB50}" dt="2024-05-06T10:34:30.842" v="136" actId="478"/>
          <ac:spMkLst>
            <pc:docMk/>
            <pc:sldMk cId="4072620014" sldId="338"/>
            <ac:spMk id="7" creationId="{91D2E529-8C54-5262-E2EF-97D600F47948}"/>
          </ac:spMkLst>
        </pc:spChg>
        <pc:spChg chg="add del mod">
          <ac:chgData name="Veniero Facchetti" userId="f2c6c99af91c4974" providerId="LiveId" clId="{276E9997-E89D-4342-9E2F-E9770115DB50}" dt="2024-05-06T10:34:33.427" v="137"/>
          <ac:spMkLst>
            <pc:docMk/>
            <pc:sldMk cId="4072620014" sldId="338"/>
            <ac:spMk id="10" creationId="{6693AC57-45FE-8CFF-7499-86F8EE0C0EC4}"/>
          </ac:spMkLst>
        </pc:spChg>
        <pc:spChg chg="add mod">
          <ac:chgData name="Veniero Facchetti" userId="f2c6c99af91c4974" providerId="LiveId" clId="{276E9997-E89D-4342-9E2F-E9770115DB50}" dt="2024-05-06T10:34:37.056" v="138" actId="14100"/>
          <ac:spMkLst>
            <pc:docMk/>
            <pc:sldMk cId="4072620014" sldId="338"/>
            <ac:spMk id="19" creationId="{A4100B3F-BCC6-CD69-3DED-DB5EF5BE0884}"/>
          </ac:spMkLst>
        </pc:spChg>
      </pc:sldChg>
      <pc:sldChg chg="add">
        <pc:chgData name="Veniero Facchetti" userId="f2c6c99af91c4974" providerId="LiveId" clId="{276E9997-E89D-4342-9E2F-E9770115DB50}" dt="2024-05-06T10:34:51.695" v="140"/>
        <pc:sldMkLst>
          <pc:docMk/>
          <pc:sldMk cId="1499784624" sldId="339"/>
        </pc:sldMkLst>
      </pc:sldChg>
      <pc:sldChg chg="delSp modSp add mod">
        <pc:chgData name="Veniero Facchetti" userId="f2c6c99af91c4974" providerId="LiveId" clId="{276E9997-E89D-4342-9E2F-E9770115DB50}" dt="2024-05-10T09:46:57.057" v="176" actId="1076"/>
        <pc:sldMkLst>
          <pc:docMk/>
          <pc:sldMk cId="1837806388" sldId="340"/>
        </pc:sldMkLst>
        <pc:spChg chg="del">
          <ac:chgData name="Veniero Facchetti" userId="f2c6c99af91c4974" providerId="LiveId" clId="{276E9997-E89D-4342-9E2F-E9770115DB50}" dt="2024-05-10T09:46:26.546" v="168" actId="478"/>
          <ac:spMkLst>
            <pc:docMk/>
            <pc:sldMk cId="1837806388" sldId="340"/>
            <ac:spMk id="7" creationId="{1EDCAA61-B01C-4247-A9DC-1041569F85AD}"/>
          </ac:spMkLst>
        </pc:spChg>
        <pc:spChg chg="mod">
          <ac:chgData name="Veniero Facchetti" userId="f2c6c99af91c4974" providerId="LiveId" clId="{276E9997-E89D-4342-9E2F-E9770115DB50}" dt="2024-05-10T09:46:35.170" v="170" actId="1076"/>
          <ac:spMkLst>
            <pc:docMk/>
            <pc:sldMk cId="1837806388" sldId="340"/>
            <ac:spMk id="10" creationId="{1DC50968-D1F1-41D4-9592-44FF5E39FF9B}"/>
          </ac:spMkLst>
        </pc:spChg>
        <pc:spChg chg="mod">
          <ac:chgData name="Veniero Facchetti" userId="f2c6c99af91c4974" providerId="LiveId" clId="{276E9997-E89D-4342-9E2F-E9770115DB50}" dt="2024-05-10T09:46:57.057" v="176" actId="1076"/>
          <ac:spMkLst>
            <pc:docMk/>
            <pc:sldMk cId="1837806388" sldId="340"/>
            <ac:spMk id="24" creationId="{4600BE33-C841-4649-BC81-6DE6F5E64D19}"/>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421AE83E-E2C3-1C45-90AB-A9972DC40AF9}"/>
              </a:ext>
            </a:extLst>
          </p:cNvPr>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it-IT" dirty="0">
              <a:latin typeface="Arial" panose="020B0604020202020204" pitchFamily="34" charset="0"/>
            </a:endParaRPr>
          </a:p>
        </p:txBody>
      </p:sp>
      <p:sp>
        <p:nvSpPr>
          <p:cNvPr id="3" name="Segnaposto data 2">
            <a:extLst>
              <a:ext uri="{FF2B5EF4-FFF2-40B4-BE49-F238E27FC236}">
                <a16:creationId xmlns:a16="http://schemas.microsoft.com/office/drawing/2014/main" id="{CE4E7689-8BE8-5240-86D1-04704EEA2B3F}"/>
              </a:ext>
            </a:extLst>
          </p:cNvPr>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45F9CD9E-A249-5448-85C4-E8CBCA802C8C}" type="datetimeFigureOut">
              <a:rPr lang="it-IT" smtClean="0">
                <a:latin typeface="Arial" panose="020B0604020202020204" pitchFamily="34" charset="0"/>
              </a:rPr>
              <a:t>10/05/2024</a:t>
            </a:fld>
            <a:endParaRPr lang="it-IT" dirty="0">
              <a:latin typeface="Arial" panose="020B0604020202020204" pitchFamily="34" charset="0"/>
            </a:endParaRPr>
          </a:p>
        </p:txBody>
      </p:sp>
      <p:sp>
        <p:nvSpPr>
          <p:cNvPr id="4" name="Segnaposto piè di pagina 3">
            <a:extLst>
              <a:ext uri="{FF2B5EF4-FFF2-40B4-BE49-F238E27FC236}">
                <a16:creationId xmlns:a16="http://schemas.microsoft.com/office/drawing/2014/main" id="{6DAB63E2-1558-9747-BF29-7A4CA7BAA5FC}"/>
              </a:ext>
            </a:extLst>
          </p:cNvPr>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it-IT" dirty="0">
              <a:latin typeface="Arial" panose="020B0604020202020204" pitchFamily="34" charset="0"/>
            </a:endParaRPr>
          </a:p>
        </p:txBody>
      </p:sp>
      <p:sp>
        <p:nvSpPr>
          <p:cNvPr id="5" name="Segnaposto numero diapositiva 4">
            <a:extLst>
              <a:ext uri="{FF2B5EF4-FFF2-40B4-BE49-F238E27FC236}">
                <a16:creationId xmlns:a16="http://schemas.microsoft.com/office/drawing/2014/main" id="{C0DBB98D-3E68-034D-B622-2C780F4CC9A0}"/>
              </a:ext>
            </a:extLst>
          </p:cNvPr>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8CD4A41E-FC08-A648-A6F8-585894ABE67E}" type="slidenum">
              <a:rPr lang="it-IT" smtClean="0">
                <a:latin typeface="Arial" panose="020B0604020202020204" pitchFamily="34" charset="0"/>
              </a:rPr>
              <a:t>‹N›</a:t>
            </a:fld>
            <a:endParaRPr lang="it-IT" dirty="0">
              <a:latin typeface="Arial" panose="020B0604020202020204" pitchFamily="34" charset="0"/>
            </a:endParaRPr>
          </a:p>
        </p:txBody>
      </p:sp>
    </p:spTree>
    <p:extLst>
      <p:ext uri="{BB962C8B-B14F-4D97-AF65-F5344CB8AC3E}">
        <p14:creationId xmlns:p14="http://schemas.microsoft.com/office/powerpoint/2010/main" val="22767061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it-IT" dirty="0"/>
          </a:p>
        </p:txBody>
      </p:sp>
      <p:sp>
        <p:nvSpPr>
          <p:cNvPr id="3" name="Segnaposto data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b="0" i="0">
                <a:latin typeface="Arial" panose="020B0604020202020204" pitchFamily="34" charset="0"/>
              </a:defRPr>
            </a:lvl1pPr>
          </a:lstStyle>
          <a:p>
            <a:fld id="{ACFA8DA2-65ED-084C-BBCB-EC2F11302EDE}" type="datetimeFigureOut">
              <a:rPr lang="it-IT" smtClean="0"/>
              <a:pPr/>
              <a:t>10/05/2024</a:t>
            </a:fld>
            <a:endParaRPr lang="it-IT" dirty="0"/>
          </a:p>
        </p:txBody>
      </p:sp>
      <p:sp>
        <p:nvSpPr>
          <p:cNvPr id="4" name="Segnaposto immagine diapositiva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it-IT" dirty="0"/>
          </a:p>
        </p:txBody>
      </p:sp>
      <p:sp>
        <p:nvSpPr>
          <p:cNvPr id="5" name="Segnaposto note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6" name="Segnaposto piè di pagina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it-IT" dirty="0"/>
          </a:p>
        </p:txBody>
      </p:sp>
      <p:sp>
        <p:nvSpPr>
          <p:cNvPr id="7" name="Segnaposto numero diapositiva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9262022E-B7D3-854B-9B6F-5DC8404EF630}" type="slidenum">
              <a:rPr lang="it-IT" smtClean="0"/>
              <a:pPr/>
              <a:t>‹N›</a:t>
            </a:fld>
            <a:endParaRPr lang="it-IT" dirty="0"/>
          </a:p>
        </p:txBody>
      </p:sp>
    </p:spTree>
    <p:extLst>
      <p:ext uri="{BB962C8B-B14F-4D97-AF65-F5344CB8AC3E}">
        <p14:creationId xmlns:p14="http://schemas.microsoft.com/office/powerpoint/2010/main" val="343326962"/>
      </p:ext>
    </p:extLst>
  </p:cSld>
  <p:clrMap bg1="lt1" tx1="dk1" bg2="lt2" tx2="dk2" accent1="accent1" accent2="accent2" accent3="accent3" accent4="accent4" accent5="accent5" accent6="accent6" hlink="hlink" folHlink="folHlink"/>
  <p:notesStyle>
    <a:lvl1pPr marL="0" algn="l" defTabSz="685800" rtl="0" eaLnBrk="1" latinLnBrk="0" hangingPunct="1">
      <a:defRPr sz="900" b="0" i="0" kern="1200">
        <a:solidFill>
          <a:schemeClr val="tx1"/>
        </a:solidFill>
        <a:latin typeface="Arial" panose="020B0604020202020204" pitchFamily="34" charset="0"/>
        <a:ea typeface="+mn-ea"/>
        <a:cs typeface="+mn-cs"/>
      </a:defRPr>
    </a:lvl1pPr>
    <a:lvl2pPr marL="342900" algn="l" defTabSz="685800" rtl="0" eaLnBrk="1" latinLnBrk="0" hangingPunct="1">
      <a:defRPr sz="900" b="0" i="0" kern="1200">
        <a:solidFill>
          <a:schemeClr val="tx1"/>
        </a:solidFill>
        <a:latin typeface="Arial" panose="020B0604020202020204" pitchFamily="34" charset="0"/>
        <a:ea typeface="+mn-ea"/>
        <a:cs typeface="+mn-cs"/>
      </a:defRPr>
    </a:lvl2pPr>
    <a:lvl3pPr marL="685800" algn="l" defTabSz="685800" rtl="0" eaLnBrk="1" latinLnBrk="0" hangingPunct="1">
      <a:defRPr sz="900" b="0" i="0" kern="1200">
        <a:solidFill>
          <a:schemeClr val="tx1"/>
        </a:solidFill>
        <a:latin typeface="Arial" panose="020B0604020202020204" pitchFamily="34" charset="0"/>
        <a:ea typeface="+mn-ea"/>
        <a:cs typeface="+mn-cs"/>
      </a:defRPr>
    </a:lvl3pPr>
    <a:lvl4pPr marL="1028700" algn="l" defTabSz="685800" rtl="0" eaLnBrk="1" latinLnBrk="0" hangingPunct="1">
      <a:defRPr sz="900" b="0" i="0" kern="1200">
        <a:solidFill>
          <a:schemeClr val="tx1"/>
        </a:solidFill>
        <a:latin typeface="Arial" panose="020B0604020202020204" pitchFamily="34" charset="0"/>
        <a:ea typeface="+mn-ea"/>
        <a:cs typeface="+mn-cs"/>
      </a:defRPr>
    </a:lvl4pPr>
    <a:lvl5pPr marL="1371600" algn="l" defTabSz="685800" rtl="0" eaLnBrk="1" latinLnBrk="0" hangingPunct="1">
      <a:defRPr sz="900" b="0" i="0" kern="1200">
        <a:solidFill>
          <a:schemeClr val="tx1"/>
        </a:solidFill>
        <a:latin typeface="Arial" panose="020B0604020202020204" pitchFamily="34" charset="0"/>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262022E-B7D3-854B-9B6F-5DC8404EF630}" type="slidenum">
              <a:rPr lang="it-IT" smtClean="0"/>
              <a:pPr/>
              <a:t>13</a:t>
            </a:fld>
            <a:endParaRPr lang="it-IT" dirty="0"/>
          </a:p>
        </p:txBody>
      </p:sp>
    </p:spTree>
    <p:extLst>
      <p:ext uri="{BB962C8B-B14F-4D97-AF65-F5344CB8AC3E}">
        <p14:creationId xmlns:p14="http://schemas.microsoft.com/office/powerpoint/2010/main" val="3093265554"/>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jpg"/><Relationship Id="rId7" Type="http://schemas.openxmlformats.org/officeDocument/2006/relationships/image" Target="../media/image9.png"/><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7.emf"/><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13.emf"/><Relationship Id="rId4" Type="http://schemas.openxmlformats.org/officeDocument/2006/relationships/image" Target="../media/image1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emf"/><Relationship Id="rId7" Type="http://schemas.openxmlformats.org/officeDocument/2006/relationships/image" Target="../media/image13.emf"/><Relationship Id="rId2" Type="http://schemas.openxmlformats.org/officeDocument/2006/relationships/image" Target="../media/image6.jp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9.png"/><Relationship Id="rId4" Type="http://schemas.openxmlformats.org/officeDocument/2006/relationships/image" Target="../media/image11.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olo e contenuto">
    <p:bg>
      <p:bgPr>
        <a:blipFill dpi="0" rotWithShape="1">
          <a:blip r:embed="rId2">
            <a:alphaModFix amt="0"/>
            <a:lum/>
          </a:blip>
          <a:srcRect/>
          <a:stretch>
            <a:fillRect/>
          </a:stretch>
        </a:blipFill>
        <a:effectLst/>
      </p:bgPr>
    </p:bg>
    <p:spTree>
      <p:nvGrpSpPr>
        <p:cNvPr id="1" name=""/>
        <p:cNvGrpSpPr/>
        <p:nvPr/>
      </p:nvGrpSpPr>
      <p:grpSpPr>
        <a:xfrm>
          <a:off x="0" y="0"/>
          <a:ext cx="0" cy="0"/>
          <a:chOff x="0" y="0"/>
          <a:chExt cx="0" cy="0"/>
        </a:xfrm>
      </p:grpSpPr>
      <p:sp>
        <p:nvSpPr>
          <p:cNvPr id="26" name="Rettangolo 25">
            <a:extLst>
              <a:ext uri="{FF2B5EF4-FFF2-40B4-BE49-F238E27FC236}">
                <a16:creationId xmlns:a16="http://schemas.microsoft.com/office/drawing/2014/main" id="{86E29CBD-EA49-DA9F-45D3-82D3CEBAA645}"/>
              </a:ext>
            </a:extLst>
          </p:cNvPr>
          <p:cNvSpPr/>
          <p:nvPr userDrawn="1"/>
        </p:nvSpPr>
        <p:spPr>
          <a:xfrm>
            <a:off x="4209534" y="0"/>
            <a:ext cx="4934465" cy="51435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4" name="Immagine 13">
            <a:extLst>
              <a:ext uri="{FF2B5EF4-FFF2-40B4-BE49-F238E27FC236}">
                <a16:creationId xmlns:a16="http://schemas.microsoft.com/office/drawing/2014/main" id="{DE79B3BB-C555-FB23-7C0C-019CA05AD4A9}"/>
              </a:ext>
            </a:extLst>
          </p:cNvPr>
          <p:cNvPicPr>
            <a:picLocks noChangeAspect="1"/>
          </p:cNvPicPr>
          <p:nvPr userDrawn="1"/>
        </p:nvPicPr>
        <p:blipFill>
          <a:blip r:embed="rId3"/>
          <a:srcRect t="22621" b="22621"/>
          <a:stretch/>
        </p:blipFill>
        <p:spPr>
          <a:xfrm rot="5400000" flipH="1">
            <a:off x="-465931" y="465930"/>
            <a:ext cx="5143500" cy="4211637"/>
          </a:xfrm>
          <a:prstGeom prst="rect">
            <a:avLst/>
          </a:prstGeom>
        </p:spPr>
      </p:pic>
      <p:pic>
        <p:nvPicPr>
          <p:cNvPr id="15" name="Immagine 14">
            <a:extLst>
              <a:ext uri="{FF2B5EF4-FFF2-40B4-BE49-F238E27FC236}">
                <a16:creationId xmlns:a16="http://schemas.microsoft.com/office/drawing/2014/main" id="{F574CB83-4D81-47B9-4CFD-FF8E90E34912}"/>
              </a:ext>
            </a:extLst>
          </p:cNvPr>
          <p:cNvPicPr>
            <a:picLocks noChangeAspect="1"/>
          </p:cNvPicPr>
          <p:nvPr userDrawn="1"/>
        </p:nvPicPr>
        <p:blipFill>
          <a:blip r:embed="rId4"/>
          <a:stretch>
            <a:fillRect/>
          </a:stretch>
        </p:blipFill>
        <p:spPr>
          <a:xfrm>
            <a:off x="4609204" y="221742"/>
            <a:ext cx="1719479" cy="953915"/>
          </a:xfrm>
          <a:prstGeom prst="rect">
            <a:avLst/>
          </a:prstGeom>
        </p:spPr>
      </p:pic>
      <p:pic>
        <p:nvPicPr>
          <p:cNvPr id="16" name="Immagine 15">
            <a:extLst>
              <a:ext uri="{FF2B5EF4-FFF2-40B4-BE49-F238E27FC236}">
                <a16:creationId xmlns:a16="http://schemas.microsoft.com/office/drawing/2014/main" id="{82751FF5-1466-D314-27EF-3DBB76032514}"/>
              </a:ext>
            </a:extLst>
          </p:cNvPr>
          <p:cNvPicPr>
            <a:picLocks noChangeAspect="1"/>
          </p:cNvPicPr>
          <p:nvPr userDrawn="1"/>
        </p:nvPicPr>
        <p:blipFill rotWithShape="1">
          <a:blip r:embed="rId5"/>
          <a:srcRect l="-5445" t="-4877" r="50000" b="-2635"/>
          <a:stretch/>
        </p:blipFill>
        <p:spPr>
          <a:xfrm>
            <a:off x="1571940" y="100029"/>
            <a:ext cx="2637594" cy="5143501"/>
          </a:xfrm>
          <a:prstGeom prst="rect">
            <a:avLst/>
          </a:prstGeom>
        </p:spPr>
      </p:pic>
      <p:pic>
        <p:nvPicPr>
          <p:cNvPr id="19" name="Immagine 18">
            <a:extLst>
              <a:ext uri="{FF2B5EF4-FFF2-40B4-BE49-F238E27FC236}">
                <a16:creationId xmlns:a16="http://schemas.microsoft.com/office/drawing/2014/main" id="{8B83187B-E546-04F7-F7F6-5671C9855719}"/>
              </a:ext>
            </a:extLst>
          </p:cNvPr>
          <p:cNvPicPr>
            <a:picLocks noChangeAspect="1"/>
          </p:cNvPicPr>
          <p:nvPr userDrawn="1"/>
        </p:nvPicPr>
        <p:blipFill rotWithShape="1">
          <a:blip r:embed="rId6"/>
          <a:srcRect t="79197"/>
          <a:stretch/>
        </p:blipFill>
        <p:spPr>
          <a:xfrm>
            <a:off x="250825" y="1009566"/>
            <a:ext cx="1132993" cy="195985"/>
          </a:xfrm>
          <a:prstGeom prst="rect">
            <a:avLst/>
          </a:prstGeom>
        </p:spPr>
      </p:pic>
      <p:sp>
        <p:nvSpPr>
          <p:cNvPr id="20" name="Segnaposto testo 4">
            <a:extLst>
              <a:ext uri="{FF2B5EF4-FFF2-40B4-BE49-F238E27FC236}">
                <a16:creationId xmlns:a16="http://schemas.microsoft.com/office/drawing/2014/main" id="{395AB0EC-36F7-05DD-4C10-27652614AF7E}"/>
              </a:ext>
            </a:extLst>
          </p:cNvPr>
          <p:cNvSpPr>
            <a:spLocks noGrp="1"/>
          </p:cNvSpPr>
          <p:nvPr>
            <p:ph type="body" sz="quarter" idx="10"/>
          </p:nvPr>
        </p:nvSpPr>
        <p:spPr>
          <a:xfrm>
            <a:off x="4568829" y="1600200"/>
            <a:ext cx="4324346" cy="1700349"/>
          </a:xfrm>
        </p:spPr>
        <p:txBody>
          <a:bodyPr lIns="0" tIns="0" rIns="0" bIns="0"/>
          <a:lstStyle>
            <a:lvl1pPr marL="0" indent="0">
              <a:lnSpc>
                <a:spcPts val="6200"/>
              </a:lnSpc>
              <a:spcBef>
                <a:spcPts val="0"/>
              </a:spcBef>
              <a:buNone/>
              <a:defRPr sz="6000" b="1" spc="-200" baseline="0">
                <a:solidFill>
                  <a:srgbClr val="1D71B8"/>
                </a:solidFill>
              </a:defRPr>
            </a:lvl1pPr>
            <a:lvl2pPr marL="342900" indent="0">
              <a:buNone/>
              <a:defRPr sz="7000" b="1" spc="-200" baseline="0">
                <a:solidFill>
                  <a:srgbClr val="1D71B8"/>
                </a:solidFill>
              </a:defRPr>
            </a:lvl2pPr>
            <a:lvl3pPr marL="685800" indent="0">
              <a:buNone/>
              <a:defRPr sz="7000" b="1" spc="-200" baseline="0">
                <a:solidFill>
                  <a:srgbClr val="1D71B8"/>
                </a:solidFill>
              </a:defRPr>
            </a:lvl3pPr>
            <a:lvl4pPr marL="1028700" indent="0">
              <a:buNone/>
              <a:defRPr sz="7000" b="1" spc="-200" baseline="0">
                <a:solidFill>
                  <a:srgbClr val="1D71B8"/>
                </a:solidFill>
              </a:defRPr>
            </a:lvl4pPr>
            <a:lvl5pPr marL="1371600" indent="0">
              <a:buNone/>
              <a:defRPr sz="7000" b="1" spc="-200" baseline="0">
                <a:solidFill>
                  <a:srgbClr val="1D71B8"/>
                </a:solidFill>
              </a:defRPr>
            </a:lvl5pPr>
          </a:lstStyle>
          <a:p>
            <a:pPr lvl="0"/>
            <a:r>
              <a:rPr lang="it-IT" dirty="0"/>
              <a:t>Fare clic per modificare </a:t>
            </a:r>
          </a:p>
        </p:txBody>
      </p:sp>
      <p:pic>
        <p:nvPicPr>
          <p:cNvPr id="22" name="Immagine 21" descr="Immagine che contiene testo, Carattere, Elementi grafici, grafica&#10;&#10;Descrizione generata automaticamente">
            <a:extLst>
              <a:ext uri="{FF2B5EF4-FFF2-40B4-BE49-F238E27FC236}">
                <a16:creationId xmlns:a16="http://schemas.microsoft.com/office/drawing/2014/main" id="{D7AD0962-9258-26AA-829E-1532BA7FE9D4}"/>
              </a:ext>
            </a:extLst>
          </p:cNvPr>
          <p:cNvPicPr>
            <a:picLocks noChangeAspect="1"/>
          </p:cNvPicPr>
          <p:nvPr userDrawn="1"/>
        </p:nvPicPr>
        <p:blipFill>
          <a:blip r:embed="rId7"/>
          <a:stretch>
            <a:fillRect/>
          </a:stretch>
        </p:blipFill>
        <p:spPr>
          <a:xfrm>
            <a:off x="214668" y="4383773"/>
            <a:ext cx="733600" cy="733600"/>
          </a:xfrm>
          <a:prstGeom prst="rect">
            <a:avLst/>
          </a:prstGeom>
        </p:spPr>
      </p:pic>
      <p:sp>
        <p:nvSpPr>
          <p:cNvPr id="24" name="Text Placeholder 3">
            <a:extLst>
              <a:ext uri="{FF2B5EF4-FFF2-40B4-BE49-F238E27FC236}">
                <a16:creationId xmlns:a16="http://schemas.microsoft.com/office/drawing/2014/main" id="{319F6892-8BF4-FD60-96C8-75C427510760}"/>
              </a:ext>
            </a:extLst>
          </p:cNvPr>
          <p:cNvSpPr>
            <a:spLocks noGrp="1"/>
          </p:cNvSpPr>
          <p:nvPr>
            <p:ph type="body" sz="half" idx="2" hasCustomPrompt="1"/>
          </p:nvPr>
        </p:nvSpPr>
        <p:spPr>
          <a:xfrm>
            <a:off x="162170" y="4192238"/>
            <a:ext cx="1242560" cy="275259"/>
          </a:xfrm>
        </p:spPr>
        <p:txBody>
          <a:bodyPr/>
          <a:lstStyle>
            <a:lvl1pPr marL="0" indent="0">
              <a:lnSpc>
                <a:spcPts val="800"/>
              </a:lnSpc>
              <a:spcBef>
                <a:spcPts val="0"/>
              </a:spcBef>
              <a:buNone/>
              <a:defRPr sz="700" b="0" i="0" spc="50" baseline="0">
                <a:solidFill>
                  <a:schemeClr val="bg1"/>
                </a:solidFill>
                <a:latin typeface="Arial" panose="020B0604020202020204" pitchFamily="34" charset="0"/>
                <a:cs typeface="Arial" panose="020B0604020202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dirty="0"/>
              <a:t>CONFERENCE </a:t>
            </a:r>
          </a:p>
          <a:p>
            <a:pPr lvl="0"/>
            <a:r>
              <a:rPr lang="it-IT" dirty="0"/>
              <a:t>ORGANIZERS</a:t>
            </a:r>
          </a:p>
        </p:txBody>
      </p:sp>
      <p:cxnSp>
        <p:nvCxnSpPr>
          <p:cNvPr id="25" name="Connettore 1 24">
            <a:extLst>
              <a:ext uri="{FF2B5EF4-FFF2-40B4-BE49-F238E27FC236}">
                <a16:creationId xmlns:a16="http://schemas.microsoft.com/office/drawing/2014/main" id="{B4A17999-F0CD-29CE-8ED0-56CAC0491F22}"/>
              </a:ext>
            </a:extLst>
          </p:cNvPr>
          <p:cNvCxnSpPr>
            <a:cxnSpLocks/>
          </p:cNvCxnSpPr>
          <p:nvPr userDrawn="1"/>
        </p:nvCxnSpPr>
        <p:spPr>
          <a:xfrm>
            <a:off x="250825" y="4469509"/>
            <a:ext cx="66357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Segnaposto testo 28">
            <a:extLst>
              <a:ext uri="{FF2B5EF4-FFF2-40B4-BE49-F238E27FC236}">
                <a16:creationId xmlns:a16="http://schemas.microsoft.com/office/drawing/2014/main" id="{BC9C233E-AE1B-3061-ED80-EFE7EF5D0291}"/>
              </a:ext>
            </a:extLst>
          </p:cNvPr>
          <p:cNvSpPr>
            <a:spLocks noGrp="1"/>
          </p:cNvSpPr>
          <p:nvPr>
            <p:ph type="body" sz="quarter" idx="11"/>
          </p:nvPr>
        </p:nvSpPr>
        <p:spPr>
          <a:xfrm>
            <a:off x="4608513" y="3526972"/>
            <a:ext cx="4284662" cy="1132342"/>
          </a:xfrm>
        </p:spPr>
        <p:txBody>
          <a:bodyPr lIns="0" tIns="0" rIns="0" bIns="0"/>
          <a:lstStyle>
            <a:lvl1pPr marL="0" indent="0">
              <a:buNone/>
              <a:defRPr sz="3000" b="1" i="0">
                <a:latin typeface="DM Sans" pitchFamily="2" charset="77"/>
              </a:defRPr>
            </a:lvl1pPr>
            <a:lvl2pPr marL="342900" indent="0">
              <a:buNone/>
              <a:defRPr sz="1500" b="1" i="0">
                <a:latin typeface="DM Sans" pitchFamily="2" charset="77"/>
              </a:defRPr>
            </a:lvl2pPr>
            <a:lvl3pPr marL="685800" indent="0">
              <a:buNone/>
              <a:defRPr sz="1500" b="1" i="0">
                <a:latin typeface="DM Sans" pitchFamily="2" charset="77"/>
              </a:defRPr>
            </a:lvl3pPr>
            <a:lvl4pPr marL="1028700" indent="0">
              <a:buNone/>
              <a:defRPr sz="1500" b="1" i="0">
                <a:latin typeface="DM Sans" pitchFamily="2" charset="77"/>
              </a:defRPr>
            </a:lvl4pPr>
            <a:lvl5pPr marL="1371600" indent="0">
              <a:buNone/>
              <a:defRPr sz="1500" b="1" i="0">
                <a:latin typeface="DM Sans" pitchFamily="2" charset="77"/>
              </a:defRPr>
            </a:lvl5pPr>
          </a:lstStyle>
          <a:p>
            <a:pPr lvl="0"/>
            <a:r>
              <a:rPr lang="it-IT" dirty="0"/>
              <a:t>Fare clic per modificare gli stili del testo dello schema</a:t>
            </a:r>
          </a:p>
        </p:txBody>
      </p:sp>
      <p:pic>
        <p:nvPicPr>
          <p:cNvPr id="2" name="Immagine 1">
            <a:extLst>
              <a:ext uri="{FF2B5EF4-FFF2-40B4-BE49-F238E27FC236}">
                <a16:creationId xmlns:a16="http://schemas.microsoft.com/office/drawing/2014/main" id="{3BD1376E-15E7-8D9A-684F-BA599196EC59}"/>
              </a:ext>
            </a:extLst>
          </p:cNvPr>
          <p:cNvPicPr>
            <a:picLocks noChangeAspect="1"/>
          </p:cNvPicPr>
          <p:nvPr userDrawn="1"/>
        </p:nvPicPr>
        <p:blipFill rotWithShape="1">
          <a:blip r:embed="rId6"/>
          <a:srcRect b="82881"/>
          <a:stretch/>
        </p:blipFill>
        <p:spPr>
          <a:xfrm>
            <a:off x="250825" y="229248"/>
            <a:ext cx="1132993" cy="161278"/>
          </a:xfrm>
          <a:prstGeom prst="rect">
            <a:avLst/>
          </a:prstGeom>
        </p:spPr>
      </p:pic>
      <p:pic>
        <p:nvPicPr>
          <p:cNvPr id="4" name="Immagine 3" descr="Immagine che contiene Carattere, testo, Elementi grafici, logo&#10;&#10;Descrizione generata automaticamente">
            <a:extLst>
              <a:ext uri="{FF2B5EF4-FFF2-40B4-BE49-F238E27FC236}">
                <a16:creationId xmlns:a16="http://schemas.microsoft.com/office/drawing/2014/main" id="{C4FA8FA0-3B6F-79D6-DE82-224822649AF0}"/>
              </a:ext>
            </a:extLst>
          </p:cNvPr>
          <p:cNvPicPr>
            <a:picLocks noChangeAspect="1"/>
          </p:cNvPicPr>
          <p:nvPr userDrawn="1"/>
        </p:nvPicPr>
        <p:blipFill>
          <a:blip r:embed="rId8"/>
          <a:stretch>
            <a:fillRect/>
          </a:stretch>
        </p:blipFill>
        <p:spPr>
          <a:xfrm>
            <a:off x="364542" y="389401"/>
            <a:ext cx="894942" cy="629774"/>
          </a:xfrm>
          <a:prstGeom prst="rect">
            <a:avLst/>
          </a:prstGeom>
        </p:spPr>
      </p:pic>
    </p:spTree>
    <p:extLst>
      <p:ext uri="{BB962C8B-B14F-4D97-AF65-F5344CB8AC3E}">
        <p14:creationId xmlns:p14="http://schemas.microsoft.com/office/powerpoint/2010/main" val="30367620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olo titolo">
    <p:spTree>
      <p:nvGrpSpPr>
        <p:cNvPr id="1" name=""/>
        <p:cNvGrpSpPr/>
        <p:nvPr/>
      </p:nvGrpSpPr>
      <p:grpSpPr>
        <a:xfrm>
          <a:off x="0" y="0"/>
          <a:ext cx="0" cy="0"/>
          <a:chOff x="0" y="0"/>
          <a:chExt cx="0" cy="0"/>
        </a:xfrm>
      </p:grpSpPr>
      <p:sp>
        <p:nvSpPr>
          <p:cNvPr id="7" name="Segnaposto immagine 6">
            <a:extLst>
              <a:ext uri="{FF2B5EF4-FFF2-40B4-BE49-F238E27FC236}">
                <a16:creationId xmlns:a16="http://schemas.microsoft.com/office/drawing/2014/main" id="{A39F28F3-FD7C-B812-D0B7-8A73DEB1FCB2}"/>
              </a:ext>
            </a:extLst>
          </p:cNvPr>
          <p:cNvSpPr>
            <a:spLocks noGrp="1"/>
          </p:cNvSpPr>
          <p:nvPr>
            <p:ph type="pic" sz="quarter" idx="10"/>
          </p:nvPr>
        </p:nvSpPr>
        <p:spPr>
          <a:xfrm>
            <a:off x="0" y="0"/>
            <a:ext cx="9144000" cy="5143500"/>
          </a:xfrm>
          <a:solidFill>
            <a:srgbClr val="1D71B8">
              <a:alpha val="15000"/>
            </a:srgbClr>
          </a:solidFill>
        </p:spPr>
        <p:txBody>
          <a:bodyPr/>
          <a:lstStyle/>
          <a:p>
            <a:endParaRPr lang="it-IT" dirty="0"/>
          </a:p>
        </p:txBody>
      </p:sp>
      <p:sp>
        <p:nvSpPr>
          <p:cNvPr id="2" name="Title 1"/>
          <p:cNvSpPr>
            <a:spLocks noGrp="1"/>
          </p:cNvSpPr>
          <p:nvPr>
            <p:ph type="title"/>
          </p:nvPr>
        </p:nvSpPr>
        <p:spPr>
          <a:xfrm>
            <a:off x="250825" y="1166813"/>
            <a:ext cx="3960813" cy="3421062"/>
          </a:xfrm>
        </p:spPr>
        <p:txBody>
          <a:bodyPr lIns="0" tIns="0" rIns="0" bIns="0" anchor="t" anchorCtr="0"/>
          <a:lstStyle>
            <a:lvl1pPr>
              <a:defRPr sz="2000"/>
            </a:lvl1pPr>
          </a:lstStyle>
          <a:p>
            <a:r>
              <a:rPr lang="it-IT" dirty="0"/>
              <a:t>Fare clic per modificare lo stile del titolo dello schema</a:t>
            </a:r>
            <a:endParaRPr lang="en-US" dirty="0"/>
          </a:p>
        </p:txBody>
      </p:sp>
    </p:spTree>
    <p:extLst>
      <p:ext uri="{BB962C8B-B14F-4D97-AF65-F5344CB8AC3E}">
        <p14:creationId xmlns:p14="http://schemas.microsoft.com/office/powerpoint/2010/main" val="28024512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contatti">
    <p:bg>
      <p:bgPr>
        <a:solidFill>
          <a:srgbClr val="0C1330"/>
        </a:solidFill>
        <a:effectLst/>
      </p:bgPr>
    </p:bg>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EC6C75C5-5366-CEFC-03F8-73A4AA96FD8F}"/>
              </a:ext>
            </a:extLst>
          </p:cNvPr>
          <p:cNvPicPr>
            <a:picLocks noChangeAspect="1"/>
          </p:cNvPicPr>
          <p:nvPr userDrawn="1"/>
        </p:nvPicPr>
        <p:blipFill>
          <a:blip r:embed="rId2"/>
          <a:srcRect/>
          <a:stretch/>
        </p:blipFill>
        <p:spPr>
          <a:xfrm>
            <a:off x="257175" y="234950"/>
            <a:ext cx="1060323" cy="588235"/>
          </a:xfrm>
          <a:prstGeom prst="rect">
            <a:avLst/>
          </a:prstGeom>
        </p:spPr>
      </p:pic>
      <p:pic>
        <p:nvPicPr>
          <p:cNvPr id="3" name="Immagine 2">
            <a:extLst>
              <a:ext uri="{FF2B5EF4-FFF2-40B4-BE49-F238E27FC236}">
                <a16:creationId xmlns:a16="http://schemas.microsoft.com/office/drawing/2014/main" id="{EAB831CC-E29C-6CD1-4336-2FF507F75F51}"/>
              </a:ext>
            </a:extLst>
          </p:cNvPr>
          <p:cNvPicPr>
            <a:picLocks noChangeAspect="1"/>
          </p:cNvPicPr>
          <p:nvPr userDrawn="1"/>
        </p:nvPicPr>
        <p:blipFill>
          <a:blip r:embed="rId3"/>
          <a:srcRect l="7943" r="7943"/>
          <a:stretch/>
        </p:blipFill>
        <p:spPr>
          <a:xfrm rot="16200000">
            <a:off x="3752851" y="-2000251"/>
            <a:ext cx="5143500" cy="9144003"/>
          </a:xfrm>
          <a:prstGeom prst="rect">
            <a:avLst/>
          </a:prstGeom>
        </p:spPr>
      </p:pic>
    </p:spTree>
    <p:extLst>
      <p:ext uri="{BB962C8B-B14F-4D97-AF65-F5344CB8AC3E}">
        <p14:creationId xmlns:p14="http://schemas.microsoft.com/office/powerpoint/2010/main" val="26039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250825" y="1166813"/>
            <a:ext cx="5726113" cy="1790700"/>
          </a:xfrm>
        </p:spPr>
        <p:txBody>
          <a:bodyPr lIns="0" tIns="0" rIns="0" bIns="0" anchor="t" anchorCtr="0"/>
          <a:lstStyle>
            <a:lvl1pPr algn="l">
              <a:lnSpc>
                <a:spcPts val="4700"/>
              </a:lnSpc>
              <a:defRPr sz="4500" b="1">
                <a:solidFill>
                  <a:schemeClr val="tx1"/>
                </a:solidFill>
              </a:defRPr>
            </a:lvl1pPr>
          </a:lstStyle>
          <a:p>
            <a:r>
              <a:rPr lang="it-IT" dirty="0"/>
              <a:t>Fare clic per modificare lo stile del titolo</a:t>
            </a:r>
            <a:endParaRPr lang="en-US" dirty="0"/>
          </a:p>
        </p:txBody>
      </p:sp>
      <p:sp>
        <p:nvSpPr>
          <p:cNvPr id="3" name="Subtitle 2"/>
          <p:cNvSpPr>
            <a:spLocks noGrp="1"/>
          </p:cNvSpPr>
          <p:nvPr>
            <p:ph type="subTitle" idx="1"/>
          </p:nvPr>
        </p:nvSpPr>
        <p:spPr>
          <a:xfrm>
            <a:off x="250825" y="3077970"/>
            <a:ext cx="5726113" cy="1509905"/>
          </a:xfrm>
        </p:spPr>
        <p:txBody>
          <a:bodyPr lIns="0" tIns="0" rIns="0" bIns="0" anchor="t" anchorCtr="0"/>
          <a:lstStyle>
            <a:lvl1pPr marL="0" indent="0" algn="l">
              <a:buNone/>
              <a:defRPr sz="16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it-IT" dirty="0"/>
              <a:t>Fare clic per modificare lo stile del sottotitolo dello schema</a:t>
            </a:r>
            <a:endParaRPr lang="en-US" dirty="0"/>
          </a:p>
        </p:txBody>
      </p:sp>
      <p:sp>
        <p:nvSpPr>
          <p:cNvPr id="8" name="Segnaposto immagine 7">
            <a:extLst>
              <a:ext uri="{FF2B5EF4-FFF2-40B4-BE49-F238E27FC236}">
                <a16:creationId xmlns:a16="http://schemas.microsoft.com/office/drawing/2014/main" id="{7EFFE9D8-6B31-D400-338E-DA7E89F26193}"/>
              </a:ext>
            </a:extLst>
          </p:cNvPr>
          <p:cNvSpPr>
            <a:spLocks noGrp="1"/>
          </p:cNvSpPr>
          <p:nvPr>
            <p:ph type="pic" sz="quarter" idx="10"/>
          </p:nvPr>
        </p:nvSpPr>
        <p:spPr>
          <a:xfrm>
            <a:off x="6086475" y="0"/>
            <a:ext cx="3057525" cy="5143500"/>
          </a:xfrm>
        </p:spPr>
        <p:txBody>
          <a:bodyPr/>
          <a:lstStyle/>
          <a:p>
            <a:endParaRPr lang="it-IT" dirty="0"/>
          </a:p>
        </p:txBody>
      </p:sp>
    </p:spTree>
    <p:extLst>
      <p:ext uri="{BB962C8B-B14F-4D97-AF65-F5344CB8AC3E}">
        <p14:creationId xmlns:p14="http://schemas.microsoft.com/office/powerpoint/2010/main" val="4215387899"/>
      </p:ext>
    </p:extLst>
  </p:cSld>
  <p:clrMapOvr>
    <a:masterClrMapping/>
  </p:clrMapOvr>
  <p:hf hdr="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estazione sezione">
    <p:bg>
      <p:bgPr>
        <a:solidFill>
          <a:srgbClr val="1D71B8"/>
        </a:solidFill>
        <a:effectLst/>
      </p:bgPr>
    </p:bg>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1FB50CA6-171D-1B0C-20B6-4CD28D8D280E}"/>
              </a:ext>
            </a:extLst>
          </p:cNvPr>
          <p:cNvSpPr/>
          <p:nvPr userDrawn="1"/>
        </p:nvSpPr>
        <p:spPr>
          <a:xfrm>
            <a:off x="0" y="0"/>
            <a:ext cx="9143999" cy="51435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le 1"/>
          <p:cNvSpPr>
            <a:spLocks noGrp="1"/>
          </p:cNvSpPr>
          <p:nvPr>
            <p:ph type="title" hasCustomPrompt="1"/>
          </p:nvPr>
        </p:nvSpPr>
        <p:spPr>
          <a:xfrm>
            <a:off x="250825" y="1166813"/>
            <a:ext cx="5726113" cy="1622261"/>
          </a:xfrm>
        </p:spPr>
        <p:txBody>
          <a:bodyPr lIns="0" tIns="0" rIns="0" bIns="0" anchor="t" anchorCtr="0"/>
          <a:lstStyle>
            <a:lvl1pPr>
              <a:lnSpc>
                <a:spcPts val="4700"/>
              </a:lnSpc>
              <a:defRPr sz="4500" b="1">
                <a:solidFill>
                  <a:schemeClr val="bg1"/>
                </a:solidFill>
              </a:defRPr>
            </a:lvl1pPr>
          </a:lstStyle>
          <a:p>
            <a:r>
              <a:rPr lang="it-IT" dirty="0"/>
              <a:t>Inserisci qui</a:t>
            </a:r>
            <a:br>
              <a:rPr lang="it-IT" dirty="0"/>
            </a:br>
            <a:r>
              <a:rPr lang="it-IT" dirty="0"/>
              <a:t>il titolo</a:t>
            </a:r>
            <a:endParaRPr lang="en-US" dirty="0"/>
          </a:p>
        </p:txBody>
      </p:sp>
      <p:sp>
        <p:nvSpPr>
          <p:cNvPr id="3" name="Text Placeholder 2"/>
          <p:cNvSpPr>
            <a:spLocks noGrp="1"/>
          </p:cNvSpPr>
          <p:nvPr>
            <p:ph type="body" idx="1" hasCustomPrompt="1"/>
          </p:nvPr>
        </p:nvSpPr>
        <p:spPr>
          <a:xfrm>
            <a:off x="250825" y="2392363"/>
            <a:ext cx="5726113" cy="847226"/>
          </a:xfrm>
        </p:spPr>
        <p:txBody>
          <a:bodyPr lIns="0" tIns="0" rIns="0" bIns="0"/>
          <a:lstStyle>
            <a:lvl1pPr marL="0" indent="0">
              <a:spcBef>
                <a:spcPts val="0"/>
              </a:spcBef>
              <a:buNone/>
              <a:defRPr sz="2000" b="1">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it-IT" dirty="0"/>
              <a:t>Inserisci qui </a:t>
            </a:r>
          </a:p>
          <a:p>
            <a:pPr lvl="0"/>
            <a:r>
              <a:rPr lang="it-IT" dirty="0"/>
              <a:t>il sottotitolo</a:t>
            </a:r>
          </a:p>
        </p:txBody>
      </p:sp>
      <p:sp>
        <p:nvSpPr>
          <p:cNvPr id="5" name="Footer Placeholder 4"/>
          <p:cNvSpPr>
            <a:spLocks noGrp="1"/>
          </p:cNvSpPr>
          <p:nvPr>
            <p:ph type="ftr" sz="quarter" idx="11"/>
          </p:nvPr>
        </p:nvSpPr>
        <p:spPr>
          <a:xfrm>
            <a:off x="250825" y="3431276"/>
            <a:ext cx="1066673" cy="273844"/>
          </a:xfrm>
          <a:prstGeom prst="rect">
            <a:avLst/>
          </a:prstGeom>
        </p:spPr>
        <p:txBody>
          <a:bodyPr lIns="0" tIns="0" rIns="0" bIns="0" anchor="t" anchorCtr="0"/>
          <a:lstStyle>
            <a:lvl1pPr algn="l">
              <a:defRPr sz="1400" b="1">
                <a:solidFill>
                  <a:schemeClr val="bg1"/>
                </a:solidFill>
                <a:latin typeface="Arial" panose="020B0604020202020204" pitchFamily="34" charset="0"/>
                <a:cs typeface="Arial" panose="020B0604020202020204" pitchFamily="34" charset="0"/>
              </a:defRPr>
            </a:lvl1pPr>
          </a:lstStyle>
          <a:p>
            <a:r>
              <a:rPr lang="it-IT" dirty="0"/>
              <a:t>RELATORE: </a:t>
            </a:r>
          </a:p>
        </p:txBody>
      </p:sp>
      <p:pic>
        <p:nvPicPr>
          <p:cNvPr id="7" name="Immagine 6">
            <a:extLst>
              <a:ext uri="{FF2B5EF4-FFF2-40B4-BE49-F238E27FC236}">
                <a16:creationId xmlns:a16="http://schemas.microsoft.com/office/drawing/2014/main" id="{B82B7AD0-0626-23F8-0A8E-CCF8B713342F}"/>
              </a:ext>
            </a:extLst>
          </p:cNvPr>
          <p:cNvPicPr>
            <a:picLocks noChangeAspect="1"/>
          </p:cNvPicPr>
          <p:nvPr userDrawn="1"/>
        </p:nvPicPr>
        <p:blipFill rotWithShape="1">
          <a:blip r:embed="rId2"/>
          <a:srcRect l="-5445" t="-4877" r="50000" b="-2635"/>
          <a:stretch/>
        </p:blipFill>
        <p:spPr>
          <a:xfrm>
            <a:off x="6740434" y="-1570"/>
            <a:ext cx="2403566" cy="4687129"/>
          </a:xfrm>
          <a:prstGeom prst="rect">
            <a:avLst/>
          </a:prstGeom>
        </p:spPr>
      </p:pic>
      <p:pic>
        <p:nvPicPr>
          <p:cNvPr id="9" name="Immagine 8">
            <a:extLst>
              <a:ext uri="{FF2B5EF4-FFF2-40B4-BE49-F238E27FC236}">
                <a16:creationId xmlns:a16="http://schemas.microsoft.com/office/drawing/2014/main" id="{94AF6C38-DF9B-B8CA-2F9C-571CD3435E44}"/>
              </a:ext>
            </a:extLst>
          </p:cNvPr>
          <p:cNvPicPr>
            <a:picLocks noChangeAspect="1"/>
          </p:cNvPicPr>
          <p:nvPr userDrawn="1"/>
        </p:nvPicPr>
        <p:blipFill>
          <a:blip r:embed="rId3"/>
          <a:srcRect/>
          <a:stretch/>
        </p:blipFill>
        <p:spPr>
          <a:xfrm>
            <a:off x="257175" y="234950"/>
            <a:ext cx="1060323" cy="588235"/>
          </a:xfrm>
          <a:prstGeom prst="rect">
            <a:avLst/>
          </a:prstGeom>
        </p:spPr>
      </p:pic>
      <p:sp>
        <p:nvSpPr>
          <p:cNvPr id="6" name="Segnaposto testo 5">
            <a:extLst>
              <a:ext uri="{FF2B5EF4-FFF2-40B4-BE49-F238E27FC236}">
                <a16:creationId xmlns:a16="http://schemas.microsoft.com/office/drawing/2014/main" id="{D669448E-5594-9860-55D3-BFD7CF0F58D3}"/>
              </a:ext>
            </a:extLst>
          </p:cNvPr>
          <p:cNvSpPr>
            <a:spLocks noGrp="1"/>
          </p:cNvSpPr>
          <p:nvPr>
            <p:ph type="body" sz="quarter" idx="13"/>
          </p:nvPr>
        </p:nvSpPr>
        <p:spPr>
          <a:xfrm>
            <a:off x="1444612" y="3431822"/>
            <a:ext cx="4832350" cy="564445"/>
          </a:xfrm>
        </p:spPr>
        <p:txBody>
          <a:bodyPr lIns="0" tIns="0" rIns="0" bIns="0" anchor="t" anchorCtr="0"/>
          <a:lstStyle>
            <a:lvl1pPr marL="0" indent="0">
              <a:buNone/>
              <a:defRPr sz="1400" b="0">
                <a:solidFill>
                  <a:schemeClr val="bg1"/>
                </a:solidFill>
              </a:defRPr>
            </a:lvl1pPr>
            <a:lvl2pPr marL="342900" indent="0">
              <a:buNone/>
              <a:defRPr sz="1400" b="0">
                <a:solidFill>
                  <a:schemeClr val="bg1"/>
                </a:solidFill>
              </a:defRPr>
            </a:lvl2pPr>
            <a:lvl3pPr marL="685800" indent="0">
              <a:buNone/>
              <a:defRPr sz="1400" b="0">
                <a:solidFill>
                  <a:schemeClr val="bg1"/>
                </a:solidFill>
              </a:defRPr>
            </a:lvl3pPr>
            <a:lvl4pPr marL="1028700" indent="0">
              <a:buNone/>
              <a:defRPr sz="1500" b="0">
                <a:solidFill>
                  <a:schemeClr val="bg1"/>
                </a:solidFill>
              </a:defRPr>
            </a:lvl4pPr>
            <a:lvl5pPr marL="1371600" indent="0">
              <a:buNone/>
              <a:defRPr sz="1500" b="0">
                <a:solidFill>
                  <a:schemeClr val="bg1"/>
                </a:solidFill>
              </a:defRPr>
            </a:lvl5pPr>
          </a:lstStyle>
          <a:p>
            <a:pPr lvl="0"/>
            <a:r>
              <a:rPr lang="it-IT" dirty="0"/>
              <a:t>Fare clic per modificare gli stili del testo dello schema</a:t>
            </a:r>
          </a:p>
        </p:txBody>
      </p:sp>
      <p:grpSp>
        <p:nvGrpSpPr>
          <p:cNvPr id="20" name="Gruppo 19">
            <a:extLst>
              <a:ext uri="{FF2B5EF4-FFF2-40B4-BE49-F238E27FC236}">
                <a16:creationId xmlns:a16="http://schemas.microsoft.com/office/drawing/2014/main" id="{6751285E-2776-E860-25FE-86B2E0F4B477}"/>
              </a:ext>
            </a:extLst>
          </p:cNvPr>
          <p:cNvGrpSpPr/>
          <p:nvPr userDrawn="1"/>
        </p:nvGrpSpPr>
        <p:grpSpPr>
          <a:xfrm>
            <a:off x="162000" y="4687199"/>
            <a:ext cx="2856010" cy="375011"/>
            <a:chOff x="162000" y="4686820"/>
            <a:chExt cx="2856010" cy="375011"/>
          </a:xfrm>
        </p:grpSpPr>
        <p:sp>
          <p:nvSpPr>
            <p:cNvPr id="11" name="Text Placeholder 3">
              <a:extLst>
                <a:ext uri="{FF2B5EF4-FFF2-40B4-BE49-F238E27FC236}">
                  <a16:creationId xmlns:a16="http://schemas.microsoft.com/office/drawing/2014/main" id="{DC3B697B-6102-2826-48F8-0E8D970FCB75}"/>
                </a:ext>
              </a:extLst>
            </p:cNvPr>
            <p:cNvSpPr txBox="1">
              <a:spLocks/>
            </p:cNvSpPr>
            <p:nvPr userDrawn="1"/>
          </p:nvSpPr>
          <p:spPr>
            <a:xfrm>
              <a:off x="162000" y="4730021"/>
              <a:ext cx="780752" cy="201461"/>
            </a:xfrm>
            <a:prstGeom prst="rect">
              <a:avLst/>
            </a:prstGeom>
          </p:spPr>
          <p:txBody>
            <a:bodyPr/>
            <a:lstStyle>
              <a:lvl1pPr marL="0" indent="0" algn="l" defTabSz="685800" rtl="0" eaLnBrk="1" latinLnBrk="0" hangingPunct="1">
                <a:lnSpc>
                  <a:spcPts val="800"/>
                </a:lnSpc>
                <a:spcBef>
                  <a:spcPts val="0"/>
                </a:spcBef>
                <a:buFont typeface="Arial" panose="020B0604020202020204" pitchFamily="34" charset="0"/>
                <a:buNone/>
                <a:defRPr sz="600" b="0" i="0" kern="1200" spc="50" baseline="0">
                  <a:solidFill>
                    <a:schemeClr val="tx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050" b="0" i="0" kern="1200">
                  <a:solidFill>
                    <a:schemeClr val="tx1"/>
                  </a:solidFill>
                  <a:latin typeface="Arial" panose="020B0604020202020204" pitchFamily="34"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b="0" i="0" kern="1200">
                  <a:solidFill>
                    <a:schemeClr val="tx1"/>
                  </a:solidFill>
                  <a:latin typeface="Arial" panose="020B0604020202020204" pitchFamily="34"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r>
                <a:rPr lang="it-IT" dirty="0">
                  <a:solidFill>
                    <a:schemeClr val="bg1"/>
                  </a:solidFill>
                </a:rPr>
                <a:t>ORGANIZERS</a:t>
              </a:r>
            </a:p>
          </p:txBody>
        </p:sp>
        <p:pic>
          <p:nvPicPr>
            <p:cNvPr id="12" name="Immagine 11">
              <a:extLst>
                <a:ext uri="{FF2B5EF4-FFF2-40B4-BE49-F238E27FC236}">
                  <a16:creationId xmlns:a16="http://schemas.microsoft.com/office/drawing/2014/main" id="{638C45ED-DBAC-B6A2-3918-597F5F195393}"/>
                </a:ext>
              </a:extLst>
            </p:cNvPr>
            <p:cNvPicPr>
              <a:picLocks noChangeAspect="1"/>
            </p:cNvPicPr>
            <p:nvPr userDrawn="1"/>
          </p:nvPicPr>
          <p:blipFill>
            <a:blip r:embed="rId4"/>
            <a:srcRect/>
            <a:stretch/>
          </p:blipFill>
          <p:spPr>
            <a:xfrm>
              <a:off x="1018800" y="4686820"/>
              <a:ext cx="1015200" cy="375011"/>
            </a:xfrm>
            <a:prstGeom prst="rect">
              <a:avLst/>
            </a:prstGeom>
          </p:spPr>
        </p:pic>
        <p:pic>
          <p:nvPicPr>
            <p:cNvPr id="13" name="Immagine 12">
              <a:extLst>
                <a:ext uri="{FF2B5EF4-FFF2-40B4-BE49-F238E27FC236}">
                  <a16:creationId xmlns:a16="http://schemas.microsoft.com/office/drawing/2014/main" id="{E9CFDD58-8FB9-7E5F-8CF8-39E1D51FD112}"/>
                </a:ext>
              </a:extLst>
            </p:cNvPr>
            <p:cNvPicPr>
              <a:picLocks noChangeAspect="1"/>
            </p:cNvPicPr>
            <p:nvPr userDrawn="1"/>
          </p:nvPicPr>
          <p:blipFill>
            <a:blip r:embed="rId5"/>
            <a:srcRect/>
            <a:stretch/>
          </p:blipFill>
          <p:spPr>
            <a:xfrm>
              <a:off x="2091600" y="4863221"/>
              <a:ext cx="926410" cy="130905"/>
            </a:xfrm>
            <a:prstGeom prst="rect">
              <a:avLst/>
            </a:prstGeom>
          </p:spPr>
        </p:pic>
      </p:grpSp>
      <p:cxnSp>
        <p:nvCxnSpPr>
          <p:cNvPr id="14" name="Connettore 1 13">
            <a:extLst>
              <a:ext uri="{FF2B5EF4-FFF2-40B4-BE49-F238E27FC236}">
                <a16:creationId xmlns:a16="http://schemas.microsoft.com/office/drawing/2014/main" id="{FD87239A-938A-8860-6B71-B9E06635FEB5}"/>
              </a:ext>
            </a:extLst>
          </p:cNvPr>
          <p:cNvCxnSpPr>
            <a:cxnSpLocks/>
          </p:cNvCxnSpPr>
          <p:nvPr userDrawn="1"/>
        </p:nvCxnSpPr>
        <p:spPr>
          <a:xfrm>
            <a:off x="250825" y="4663962"/>
            <a:ext cx="864235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22" name="Gruppo 21">
            <a:extLst>
              <a:ext uri="{FF2B5EF4-FFF2-40B4-BE49-F238E27FC236}">
                <a16:creationId xmlns:a16="http://schemas.microsoft.com/office/drawing/2014/main" id="{0286B607-AD60-27D5-A9EA-0E192BB768E9}"/>
              </a:ext>
            </a:extLst>
          </p:cNvPr>
          <p:cNvGrpSpPr/>
          <p:nvPr userDrawn="1"/>
        </p:nvGrpSpPr>
        <p:grpSpPr>
          <a:xfrm>
            <a:off x="6872317" y="4657725"/>
            <a:ext cx="2052123" cy="523874"/>
            <a:chOff x="6872317" y="4657725"/>
            <a:chExt cx="2052123" cy="523874"/>
          </a:xfrm>
        </p:grpSpPr>
        <p:sp>
          <p:nvSpPr>
            <p:cNvPr id="10" name="Text Placeholder 3">
              <a:extLst>
                <a:ext uri="{FF2B5EF4-FFF2-40B4-BE49-F238E27FC236}">
                  <a16:creationId xmlns:a16="http://schemas.microsoft.com/office/drawing/2014/main" id="{75DFF8FC-D9A8-C31D-2BD0-3A77FA7F58DF}"/>
                </a:ext>
              </a:extLst>
            </p:cNvPr>
            <p:cNvSpPr txBox="1">
              <a:spLocks/>
            </p:cNvSpPr>
            <p:nvPr userDrawn="1"/>
          </p:nvSpPr>
          <p:spPr>
            <a:xfrm>
              <a:off x="6872317" y="4728614"/>
              <a:ext cx="1559540" cy="201461"/>
            </a:xfrm>
            <a:prstGeom prst="rect">
              <a:avLst/>
            </a:prstGeom>
          </p:spPr>
          <p:txBody>
            <a:bodyPr/>
            <a:lstStyle>
              <a:lvl1pPr marL="0" indent="0" algn="r" defTabSz="685800" rtl="0" eaLnBrk="1" latinLnBrk="0" hangingPunct="1">
                <a:lnSpc>
                  <a:spcPts val="800"/>
                </a:lnSpc>
                <a:spcBef>
                  <a:spcPts val="0"/>
                </a:spcBef>
                <a:buFont typeface="Arial" panose="020B0604020202020204" pitchFamily="34" charset="0"/>
                <a:buNone/>
                <a:defRPr sz="600" b="0" i="0" kern="1200" spc="50" baseline="0">
                  <a:solidFill>
                    <a:schemeClr val="tx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050" b="0" i="0" kern="1200">
                  <a:solidFill>
                    <a:schemeClr val="tx1"/>
                  </a:solidFill>
                  <a:latin typeface="Arial" panose="020B0604020202020204" pitchFamily="34"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b="0" i="0" kern="1200">
                  <a:solidFill>
                    <a:schemeClr val="tx1"/>
                  </a:solidFill>
                  <a:latin typeface="Arial" panose="020B0604020202020204" pitchFamily="34"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r>
                <a:rPr lang="it-IT" dirty="0">
                  <a:solidFill>
                    <a:schemeClr val="bg1"/>
                  </a:solidFill>
                </a:rPr>
                <a:t>CONFERENCE ORGANIZERS</a:t>
              </a:r>
            </a:p>
          </p:txBody>
        </p:sp>
        <p:pic>
          <p:nvPicPr>
            <p:cNvPr id="18" name="Immagine 17" descr="Immagine che contiene testo, Carattere, Elementi grafici, grafica&#10;&#10;Descrizione generata automaticamente">
              <a:extLst>
                <a:ext uri="{FF2B5EF4-FFF2-40B4-BE49-F238E27FC236}">
                  <a16:creationId xmlns:a16="http://schemas.microsoft.com/office/drawing/2014/main" id="{46F0F6D3-FD02-18F5-9D3E-A73F4BF1FB96}"/>
                </a:ext>
              </a:extLst>
            </p:cNvPr>
            <p:cNvPicPr>
              <a:picLocks noChangeAspect="1"/>
            </p:cNvPicPr>
            <p:nvPr userDrawn="1"/>
          </p:nvPicPr>
          <p:blipFill>
            <a:blip r:embed="rId6"/>
            <a:stretch>
              <a:fillRect/>
            </a:stretch>
          </p:blipFill>
          <p:spPr>
            <a:xfrm>
              <a:off x="8400566" y="4657725"/>
              <a:ext cx="523874" cy="523874"/>
            </a:xfrm>
            <a:prstGeom prst="rect">
              <a:avLst/>
            </a:prstGeom>
          </p:spPr>
        </p:pic>
      </p:grpSp>
    </p:spTree>
    <p:extLst>
      <p:ext uri="{BB962C8B-B14F-4D97-AF65-F5344CB8AC3E}">
        <p14:creationId xmlns:p14="http://schemas.microsoft.com/office/powerpoint/2010/main" val="34039022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Intestazione sezione">
    <p:bg>
      <p:bgPr>
        <a:solidFill>
          <a:srgbClr val="1D71B8"/>
        </a:solid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B1D272DA-8263-DF84-872F-CD0BB90D3D9E}"/>
              </a:ext>
            </a:extLst>
          </p:cNvPr>
          <p:cNvPicPr>
            <a:picLocks noChangeAspect="1"/>
          </p:cNvPicPr>
          <p:nvPr userDrawn="1"/>
        </p:nvPicPr>
        <p:blipFill rotWithShape="1">
          <a:blip r:embed="rId2"/>
          <a:srcRect l="399" t="43280" r="-399" b="6471"/>
          <a:stretch/>
        </p:blipFill>
        <p:spPr>
          <a:xfrm flipH="1">
            <a:off x="0" y="135270"/>
            <a:ext cx="9144000" cy="5143500"/>
          </a:xfrm>
          <a:prstGeom prst="rect">
            <a:avLst/>
          </a:prstGeom>
        </p:spPr>
      </p:pic>
      <p:sp>
        <p:nvSpPr>
          <p:cNvPr id="2" name="Title 1"/>
          <p:cNvSpPr>
            <a:spLocks noGrp="1"/>
          </p:cNvSpPr>
          <p:nvPr>
            <p:ph type="title" hasCustomPrompt="1"/>
          </p:nvPr>
        </p:nvSpPr>
        <p:spPr>
          <a:xfrm>
            <a:off x="250825" y="1166813"/>
            <a:ext cx="5726113" cy="1622261"/>
          </a:xfrm>
        </p:spPr>
        <p:txBody>
          <a:bodyPr lIns="0" tIns="0" rIns="0" bIns="0" anchor="t" anchorCtr="0"/>
          <a:lstStyle>
            <a:lvl1pPr>
              <a:lnSpc>
                <a:spcPts val="4700"/>
              </a:lnSpc>
              <a:defRPr sz="4500" b="1">
                <a:solidFill>
                  <a:schemeClr val="bg1"/>
                </a:solidFill>
              </a:defRPr>
            </a:lvl1pPr>
          </a:lstStyle>
          <a:p>
            <a:r>
              <a:rPr lang="it-IT" dirty="0"/>
              <a:t>Inserisci qui</a:t>
            </a:r>
            <a:br>
              <a:rPr lang="it-IT" dirty="0"/>
            </a:br>
            <a:r>
              <a:rPr lang="it-IT" dirty="0"/>
              <a:t>il titolo</a:t>
            </a:r>
            <a:endParaRPr lang="en-US" dirty="0"/>
          </a:p>
        </p:txBody>
      </p:sp>
      <p:sp>
        <p:nvSpPr>
          <p:cNvPr id="3" name="Text Placeholder 2"/>
          <p:cNvSpPr>
            <a:spLocks noGrp="1"/>
          </p:cNvSpPr>
          <p:nvPr>
            <p:ph type="body" idx="1" hasCustomPrompt="1"/>
          </p:nvPr>
        </p:nvSpPr>
        <p:spPr>
          <a:xfrm>
            <a:off x="250825" y="2392363"/>
            <a:ext cx="5726113" cy="847226"/>
          </a:xfrm>
        </p:spPr>
        <p:txBody>
          <a:bodyPr lIns="0" tIns="0" rIns="0" bIns="0"/>
          <a:lstStyle>
            <a:lvl1pPr marL="0" indent="0">
              <a:spcBef>
                <a:spcPts val="0"/>
              </a:spcBef>
              <a:buNone/>
              <a:defRPr sz="2000" b="1">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it-IT" dirty="0"/>
              <a:t>Inserisci qui </a:t>
            </a:r>
          </a:p>
          <a:p>
            <a:pPr lvl="0"/>
            <a:r>
              <a:rPr lang="it-IT" dirty="0"/>
              <a:t>il sottotitolo</a:t>
            </a:r>
          </a:p>
        </p:txBody>
      </p:sp>
      <p:sp>
        <p:nvSpPr>
          <p:cNvPr id="5" name="Footer Placeholder 4"/>
          <p:cNvSpPr>
            <a:spLocks noGrp="1"/>
          </p:cNvSpPr>
          <p:nvPr>
            <p:ph type="ftr" sz="quarter" idx="11"/>
          </p:nvPr>
        </p:nvSpPr>
        <p:spPr>
          <a:xfrm>
            <a:off x="250825" y="3431276"/>
            <a:ext cx="1066673" cy="273844"/>
          </a:xfrm>
          <a:prstGeom prst="rect">
            <a:avLst/>
          </a:prstGeom>
        </p:spPr>
        <p:txBody>
          <a:bodyPr lIns="0" tIns="0" rIns="0" bIns="0" anchor="t" anchorCtr="0"/>
          <a:lstStyle>
            <a:lvl1pPr algn="l">
              <a:defRPr sz="1400" b="1">
                <a:solidFill>
                  <a:schemeClr val="bg1"/>
                </a:solidFill>
                <a:latin typeface="Arial" panose="020B0604020202020204" pitchFamily="34" charset="0"/>
                <a:cs typeface="Arial" panose="020B0604020202020204" pitchFamily="34" charset="0"/>
              </a:defRPr>
            </a:lvl1pPr>
          </a:lstStyle>
          <a:p>
            <a:r>
              <a:rPr lang="it-IT" dirty="0"/>
              <a:t>RELATORE: </a:t>
            </a:r>
          </a:p>
        </p:txBody>
      </p:sp>
      <p:pic>
        <p:nvPicPr>
          <p:cNvPr id="7" name="Immagine 6">
            <a:extLst>
              <a:ext uri="{FF2B5EF4-FFF2-40B4-BE49-F238E27FC236}">
                <a16:creationId xmlns:a16="http://schemas.microsoft.com/office/drawing/2014/main" id="{B82B7AD0-0626-23F8-0A8E-CCF8B713342F}"/>
              </a:ext>
            </a:extLst>
          </p:cNvPr>
          <p:cNvPicPr>
            <a:picLocks noChangeAspect="1"/>
          </p:cNvPicPr>
          <p:nvPr userDrawn="1"/>
        </p:nvPicPr>
        <p:blipFill rotWithShape="1">
          <a:blip r:embed="rId3"/>
          <a:srcRect l="-5445" t="-4877" r="50000" b="-2635"/>
          <a:stretch/>
        </p:blipFill>
        <p:spPr>
          <a:xfrm>
            <a:off x="6740434" y="-1570"/>
            <a:ext cx="2403566" cy="4687129"/>
          </a:xfrm>
          <a:prstGeom prst="rect">
            <a:avLst/>
          </a:prstGeom>
        </p:spPr>
      </p:pic>
      <p:pic>
        <p:nvPicPr>
          <p:cNvPr id="9" name="Immagine 8">
            <a:extLst>
              <a:ext uri="{FF2B5EF4-FFF2-40B4-BE49-F238E27FC236}">
                <a16:creationId xmlns:a16="http://schemas.microsoft.com/office/drawing/2014/main" id="{94AF6C38-DF9B-B8CA-2F9C-571CD3435E44}"/>
              </a:ext>
            </a:extLst>
          </p:cNvPr>
          <p:cNvPicPr>
            <a:picLocks noChangeAspect="1"/>
          </p:cNvPicPr>
          <p:nvPr userDrawn="1"/>
        </p:nvPicPr>
        <p:blipFill>
          <a:blip r:embed="rId4"/>
          <a:srcRect/>
          <a:stretch/>
        </p:blipFill>
        <p:spPr>
          <a:xfrm>
            <a:off x="257175" y="234950"/>
            <a:ext cx="1060323" cy="588235"/>
          </a:xfrm>
          <a:prstGeom prst="rect">
            <a:avLst/>
          </a:prstGeom>
        </p:spPr>
      </p:pic>
      <p:sp>
        <p:nvSpPr>
          <p:cNvPr id="6" name="Segnaposto testo 5">
            <a:extLst>
              <a:ext uri="{FF2B5EF4-FFF2-40B4-BE49-F238E27FC236}">
                <a16:creationId xmlns:a16="http://schemas.microsoft.com/office/drawing/2014/main" id="{D669448E-5594-9860-55D3-BFD7CF0F58D3}"/>
              </a:ext>
            </a:extLst>
          </p:cNvPr>
          <p:cNvSpPr>
            <a:spLocks noGrp="1"/>
          </p:cNvSpPr>
          <p:nvPr>
            <p:ph type="body" sz="quarter" idx="13"/>
          </p:nvPr>
        </p:nvSpPr>
        <p:spPr>
          <a:xfrm>
            <a:off x="1444612" y="3431822"/>
            <a:ext cx="4832350" cy="564445"/>
          </a:xfrm>
        </p:spPr>
        <p:txBody>
          <a:bodyPr lIns="0" tIns="0" rIns="0" bIns="0" anchor="t" anchorCtr="0"/>
          <a:lstStyle>
            <a:lvl1pPr marL="0" indent="0">
              <a:buNone/>
              <a:defRPr sz="1400" b="0">
                <a:solidFill>
                  <a:schemeClr val="bg1"/>
                </a:solidFill>
              </a:defRPr>
            </a:lvl1pPr>
            <a:lvl2pPr marL="342900" indent="0">
              <a:buNone/>
              <a:defRPr sz="1400" b="0">
                <a:solidFill>
                  <a:schemeClr val="bg1"/>
                </a:solidFill>
              </a:defRPr>
            </a:lvl2pPr>
            <a:lvl3pPr marL="685800" indent="0">
              <a:buNone/>
              <a:defRPr sz="1400" b="0">
                <a:solidFill>
                  <a:schemeClr val="bg1"/>
                </a:solidFill>
              </a:defRPr>
            </a:lvl3pPr>
            <a:lvl4pPr marL="1028700" indent="0">
              <a:buNone/>
              <a:defRPr sz="1500" b="0">
                <a:solidFill>
                  <a:schemeClr val="bg1"/>
                </a:solidFill>
              </a:defRPr>
            </a:lvl4pPr>
            <a:lvl5pPr marL="1371600" indent="0">
              <a:buNone/>
              <a:defRPr sz="1500" b="0">
                <a:solidFill>
                  <a:schemeClr val="bg1"/>
                </a:solidFill>
              </a:defRPr>
            </a:lvl5pPr>
          </a:lstStyle>
          <a:p>
            <a:pPr lvl="0"/>
            <a:r>
              <a:rPr lang="it-IT" dirty="0"/>
              <a:t>Fare clic per modificare gli stili del testo dello schema</a:t>
            </a:r>
          </a:p>
        </p:txBody>
      </p:sp>
      <p:cxnSp>
        <p:nvCxnSpPr>
          <p:cNvPr id="14" name="Connettore 1 13">
            <a:extLst>
              <a:ext uri="{FF2B5EF4-FFF2-40B4-BE49-F238E27FC236}">
                <a16:creationId xmlns:a16="http://schemas.microsoft.com/office/drawing/2014/main" id="{FD87239A-938A-8860-6B71-B9E06635FEB5}"/>
              </a:ext>
            </a:extLst>
          </p:cNvPr>
          <p:cNvCxnSpPr>
            <a:cxnSpLocks/>
          </p:cNvCxnSpPr>
          <p:nvPr userDrawn="1"/>
        </p:nvCxnSpPr>
        <p:spPr>
          <a:xfrm>
            <a:off x="250825" y="4663962"/>
            <a:ext cx="864235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22" name="Gruppo 21">
            <a:extLst>
              <a:ext uri="{FF2B5EF4-FFF2-40B4-BE49-F238E27FC236}">
                <a16:creationId xmlns:a16="http://schemas.microsoft.com/office/drawing/2014/main" id="{0286B607-AD60-27D5-A9EA-0E192BB768E9}"/>
              </a:ext>
            </a:extLst>
          </p:cNvPr>
          <p:cNvGrpSpPr/>
          <p:nvPr userDrawn="1"/>
        </p:nvGrpSpPr>
        <p:grpSpPr>
          <a:xfrm>
            <a:off x="6872317" y="4657725"/>
            <a:ext cx="2052123" cy="523874"/>
            <a:chOff x="6872317" y="4657725"/>
            <a:chExt cx="2052123" cy="523874"/>
          </a:xfrm>
        </p:grpSpPr>
        <p:sp>
          <p:nvSpPr>
            <p:cNvPr id="10" name="Text Placeholder 3">
              <a:extLst>
                <a:ext uri="{FF2B5EF4-FFF2-40B4-BE49-F238E27FC236}">
                  <a16:creationId xmlns:a16="http://schemas.microsoft.com/office/drawing/2014/main" id="{75DFF8FC-D9A8-C31D-2BD0-3A77FA7F58DF}"/>
                </a:ext>
              </a:extLst>
            </p:cNvPr>
            <p:cNvSpPr txBox="1">
              <a:spLocks/>
            </p:cNvSpPr>
            <p:nvPr userDrawn="1"/>
          </p:nvSpPr>
          <p:spPr>
            <a:xfrm>
              <a:off x="6872317" y="4728614"/>
              <a:ext cx="1559540" cy="201461"/>
            </a:xfrm>
            <a:prstGeom prst="rect">
              <a:avLst/>
            </a:prstGeom>
          </p:spPr>
          <p:txBody>
            <a:bodyPr/>
            <a:lstStyle>
              <a:lvl1pPr marL="0" indent="0" algn="r" defTabSz="685800" rtl="0" eaLnBrk="1" latinLnBrk="0" hangingPunct="1">
                <a:lnSpc>
                  <a:spcPts val="800"/>
                </a:lnSpc>
                <a:spcBef>
                  <a:spcPts val="0"/>
                </a:spcBef>
                <a:buFont typeface="Arial" panose="020B0604020202020204" pitchFamily="34" charset="0"/>
                <a:buNone/>
                <a:defRPr sz="600" b="0" i="0" kern="1200" spc="50" baseline="0">
                  <a:solidFill>
                    <a:schemeClr val="tx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050" b="0" i="0" kern="1200">
                  <a:solidFill>
                    <a:schemeClr val="tx1"/>
                  </a:solidFill>
                  <a:latin typeface="Arial" panose="020B0604020202020204" pitchFamily="34"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b="0" i="0" kern="1200">
                  <a:solidFill>
                    <a:schemeClr val="tx1"/>
                  </a:solidFill>
                  <a:latin typeface="Arial" panose="020B0604020202020204" pitchFamily="34"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r>
                <a:rPr lang="it-IT" dirty="0">
                  <a:solidFill>
                    <a:schemeClr val="bg1"/>
                  </a:solidFill>
                </a:rPr>
                <a:t>CONFERENCE ORGANIZERS</a:t>
              </a:r>
            </a:p>
          </p:txBody>
        </p:sp>
        <p:pic>
          <p:nvPicPr>
            <p:cNvPr id="18" name="Immagine 17" descr="Immagine che contiene testo, Carattere, Elementi grafici, grafica&#10;&#10;Descrizione generata automaticamente">
              <a:extLst>
                <a:ext uri="{FF2B5EF4-FFF2-40B4-BE49-F238E27FC236}">
                  <a16:creationId xmlns:a16="http://schemas.microsoft.com/office/drawing/2014/main" id="{46F0F6D3-FD02-18F5-9D3E-A73F4BF1FB96}"/>
                </a:ext>
              </a:extLst>
            </p:cNvPr>
            <p:cNvPicPr>
              <a:picLocks noChangeAspect="1"/>
            </p:cNvPicPr>
            <p:nvPr userDrawn="1"/>
          </p:nvPicPr>
          <p:blipFill>
            <a:blip r:embed="rId5"/>
            <a:stretch>
              <a:fillRect/>
            </a:stretch>
          </p:blipFill>
          <p:spPr>
            <a:xfrm>
              <a:off x="8400566" y="4657725"/>
              <a:ext cx="523874" cy="523874"/>
            </a:xfrm>
            <a:prstGeom prst="rect">
              <a:avLst/>
            </a:prstGeom>
          </p:spPr>
        </p:pic>
      </p:grpSp>
      <p:grpSp>
        <p:nvGrpSpPr>
          <p:cNvPr id="25" name="Gruppo 24">
            <a:extLst>
              <a:ext uri="{FF2B5EF4-FFF2-40B4-BE49-F238E27FC236}">
                <a16:creationId xmlns:a16="http://schemas.microsoft.com/office/drawing/2014/main" id="{19ECD101-A212-2EC2-7ED9-FC3ABEEB5413}"/>
              </a:ext>
            </a:extLst>
          </p:cNvPr>
          <p:cNvGrpSpPr/>
          <p:nvPr userDrawn="1"/>
        </p:nvGrpSpPr>
        <p:grpSpPr>
          <a:xfrm>
            <a:off x="160207" y="4687199"/>
            <a:ext cx="2858274" cy="375637"/>
            <a:chOff x="160207" y="4686820"/>
            <a:chExt cx="2858274" cy="375637"/>
          </a:xfrm>
        </p:grpSpPr>
        <p:sp>
          <p:nvSpPr>
            <p:cNvPr id="26" name="Text Placeholder 3">
              <a:extLst>
                <a:ext uri="{FF2B5EF4-FFF2-40B4-BE49-F238E27FC236}">
                  <a16:creationId xmlns:a16="http://schemas.microsoft.com/office/drawing/2014/main" id="{C434CDE9-1BA4-DE23-4F70-B6DE0E0D26D8}"/>
                </a:ext>
              </a:extLst>
            </p:cNvPr>
            <p:cNvSpPr txBox="1">
              <a:spLocks/>
            </p:cNvSpPr>
            <p:nvPr userDrawn="1"/>
          </p:nvSpPr>
          <p:spPr>
            <a:xfrm>
              <a:off x="160207" y="4728614"/>
              <a:ext cx="780752" cy="201461"/>
            </a:xfrm>
            <a:prstGeom prst="rect">
              <a:avLst/>
            </a:prstGeom>
          </p:spPr>
          <p:txBody>
            <a:bodyPr/>
            <a:lstStyle>
              <a:lvl1pPr marL="0" indent="0" algn="l" defTabSz="685800" rtl="0" eaLnBrk="1" latinLnBrk="0" hangingPunct="1">
                <a:lnSpc>
                  <a:spcPts val="800"/>
                </a:lnSpc>
                <a:spcBef>
                  <a:spcPts val="0"/>
                </a:spcBef>
                <a:buFont typeface="Arial" panose="020B0604020202020204" pitchFamily="34" charset="0"/>
                <a:buNone/>
                <a:defRPr sz="600" b="0" i="0" kern="1200" spc="50" baseline="0">
                  <a:solidFill>
                    <a:schemeClr val="tx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050" b="0" i="0" kern="1200">
                  <a:solidFill>
                    <a:schemeClr val="tx1"/>
                  </a:solidFill>
                  <a:latin typeface="Arial" panose="020B0604020202020204" pitchFamily="34"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b="0" i="0" kern="1200">
                  <a:solidFill>
                    <a:schemeClr val="tx1"/>
                  </a:solidFill>
                  <a:latin typeface="Arial" panose="020B0604020202020204" pitchFamily="34"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r>
                <a:rPr lang="it-IT" dirty="0">
                  <a:solidFill>
                    <a:schemeClr val="bg1"/>
                  </a:solidFill>
                </a:rPr>
                <a:t>ORGANIZERS</a:t>
              </a:r>
            </a:p>
          </p:txBody>
        </p:sp>
        <p:pic>
          <p:nvPicPr>
            <p:cNvPr id="27" name="Immagine 26">
              <a:extLst>
                <a:ext uri="{FF2B5EF4-FFF2-40B4-BE49-F238E27FC236}">
                  <a16:creationId xmlns:a16="http://schemas.microsoft.com/office/drawing/2014/main" id="{358A30AA-C731-B8E5-2AA5-1B355DC92AEB}"/>
                </a:ext>
              </a:extLst>
            </p:cNvPr>
            <p:cNvPicPr>
              <a:picLocks noChangeAspect="1"/>
            </p:cNvPicPr>
            <p:nvPr userDrawn="1"/>
          </p:nvPicPr>
          <p:blipFill>
            <a:blip r:embed="rId6"/>
            <a:srcRect/>
            <a:stretch/>
          </p:blipFill>
          <p:spPr>
            <a:xfrm>
              <a:off x="1017841" y="4686820"/>
              <a:ext cx="1016895" cy="375637"/>
            </a:xfrm>
            <a:prstGeom prst="rect">
              <a:avLst/>
            </a:prstGeom>
          </p:spPr>
        </p:pic>
        <p:pic>
          <p:nvPicPr>
            <p:cNvPr id="28" name="Immagine 27">
              <a:extLst>
                <a:ext uri="{FF2B5EF4-FFF2-40B4-BE49-F238E27FC236}">
                  <a16:creationId xmlns:a16="http://schemas.microsoft.com/office/drawing/2014/main" id="{682BE03C-D18F-AA8A-2358-92E4524463A0}"/>
                </a:ext>
              </a:extLst>
            </p:cNvPr>
            <p:cNvPicPr>
              <a:picLocks noChangeAspect="1"/>
            </p:cNvPicPr>
            <p:nvPr userDrawn="1"/>
          </p:nvPicPr>
          <p:blipFill>
            <a:blip r:embed="rId7"/>
            <a:srcRect/>
            <a:stretch/>
          </p:blipFill>
          <p:spPr>
            <a:xfrm>
              <a:off x="2092071" y="4861789"/>
              <a:ext cx="926410" cy="130905"/>
            </a:xfrm>
            <a:prstGeom prst="rect">
              <a:avLst/>
            </a:prstGeom>
          </p:spPr>
        </p:pic>
      </p:grpSp>
    </p:spTree>
    <p:extLst>
      <p:ext uri="{BB962C8B-B14F-4D97-AF65-F5344CB8AC3E}">
        <p14:creationId xmlns:p14="http://schemas.microsoft.com/office/powerpoint/2010/main" val="7821470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a:xfrm>
            <a:off x="250825" y="1166813"/>
            <a:ext cx="5726113" cy="1101725"/>
          </a:xfrm>
        </p:spPr>
        <p:txBody>
          <a:bodyPr lIns="0" tIns="0" rIns="0" bIns="0" anchor="t" anchorCtr="0"/>
          <a:lstStyle>
            <a:lvl1pPr>
              <a:lnSpc>
                <a:spcPts val="4700"/>
              </a:lnSpc>
              <a:defRPr sz="4500" b="1">
                <a:solidFill>
                  <a:schemeClr val="tx1"/>
                </a:solidFill>
              </a:defRPr>
            </a:lvl1pPr>
          </a:lstStyle>
          <a:p>
            <a:r>
              <a:rPr lang="it-IT" dirty="0"/>
              <a:t>Fare clic per modificare lo</a:t>
            </a:r>
            <a:endParaRPr lang="en-US" dirty="0"/>
          </a:p>
        </p:txBody>
      </p:sp>
      <p:sp>
        <p:nvSpPr>
          <p:cNvPr id="3" name="Content Placeholder 2"/>
          <p:cNvSpPr>
            <a:spLocks noGrp="1"/>
          </p:cNvSpPr>
          <p:nvPr>
            <p:ph sz="half" idx="1"/>
          </p:nvPr>
        </p:nvSpPr>
        <p:spPr>
          <a:xfrm>
            <a:off x="250825" y="2392364"/>
            <a:ext cx="3532281" cy="2195512"/>
          </a:xfrm>
        </p:spPr>
        <p:txBody>
          <a:bodyPr lIns="0" tIns="0" rIns="0" bIns="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4" name="Content Placeholder 3"/>
          <p:cNvSpPr>
            <a:spLocks noGrp="1"/>
          </p:cNvSpPr>
          <p:nvPr>
            <p:ph sz="half" idx="2"/>
          </p:nvPr>
        </p:nvSpPr>
        <p:spPr>
          <a:xfrm>
            <a:off x="3890682" y="2392364"/>
            <a:ext cx="3532281" cy="2195512"/>
          </a:xfrm>
        </p:spPr>
        <p:txBody>
          <a:bodyPr lIns="0" tIns="0" rIns="0" bIns="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Tree>
    <p:extLst>
      <p:ext uri="{BB962C8B-B14F-4D97-AF65-F5344CB8AC3E}">
        <p14:creationId xmlns:p14="http://schemas.microsoft.com/office/powerpoint/2010/main" val="668543716"/>
      </p:ext>
    </p:extLst>
  </p:cSld>
  <p:clrMapOvr>
    <a:masterClrMapping/>
  </p:clrMapOvr>
  <p:hf hdr="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Due contenuti">
    <p:spTree>
      <p:nvGrpSpPr>
        <p:cNvPr id="1" name=""/>
        <p:cNvGrpSpPr/>
        <p:nvPr/>
      </p:nvGrpSpPr>
      <p:grpSpPr>
        <a:xfrm>
          <a:off x="0" y="0"/>
          <a:ext cx="0" cy="0"/>
          <a:chOff x="0" y="0"/>
          <a:chExt cx="0" cy="0"/>
        </a:xfrm>
      </p:grpSpPr>
      <p:sp>
        <p:nvSpPr>
          <p:cNvPr id="2" name="Title 1"/>
          <p:cNvSpPr>
            <a:spLocks noGrp="1"/>
          </p:cNvSpPr>
          <p:nvPr>
            <p:ph type="title"/>
          </p:nvPr>
        </p:nvSpPr>
        <p:spPr>
          <a:xfrm>
            <a:off x="250825" y="1166813"/>
            <a:ext cx="5726113" cy="1101725"/>
          </a:xfrm>
        </p:spPr>
        <p:txBody>
          <a:bodyPr lIns="0" tIns="0" rIns="0" bIns="0" anchor="t" anchorCtr="0"/>
          <a:lstStyle>
            <a:lvl1pPr>
              <a:lnSpc>
                <a:spcPts val="4700"/>
              </a:lnSpc>
              <a:defRPr sz="4500" b="1">
                <a:solidFill>
                  <a:schemeClr val="tx1"/>
                </a:solidFill>
              </a:defRPr>
            </a:lvl1pPr>
          </a:lstStyle>
          <a:p>
            <a:r>
              <a:rPr lang="it-IT" dirty="0"/>
              <a:t>Fare clic per modificare lo</a:t>
            </a:r>
            <a:endParaRPr lang="en-US" dirty="0"/>
          </a:p>
        </p:txBody>
      </p:sp>
      <p:sp>
        <p:nvSpPr>
          <p:cNvPr id="3" name="Content Placeholder 2"/>
          <p:cNvSpPr>
            <a:spLocks noGrp="1"/>
          </p:cNvSpPr>
          <p:nvPr>
            <p:ph sz="half" idx="1"/>
          </p:nvPr>
        </p:nvSpPr>
        <p:spPr>
          <a:xfrm>
            <a:off x="250825" y="2392363"/>
            <a:ext cx="4357688" cy="2195511"/>
          </a:xfrm>
        </p:spPr>
        <p:txBody>
          <a:bodyPr lIns="0" tIns="0" rIns="0" bIns="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6" name="Segnaposto immagine 5">
            <a:extLst>
              <a:ext uri="{FF2B5EF4-FFF2-40B4-BE49-F238E27FC236}">
                <a16:creationId xmlns:a16="http://schemas.microsoft.com/office/drawing/2014/main" id="{C7C55CBD-22BD-80BB-B90C-CBED35E16A07}"/>
              </a:ext>
            </a:extLst>
          </p:cNvPr>
          <p:cNvSpPr>
            <a:spLocks noGrp="1"/>
          </p:cNvSpPr>
          <p:nvPr>
            <p:ph type="pic" sz="quarter" idx="10"/>
          </p:nvPr>
        </p:nvSpPr>
        <p:spPr>
          <a:xfrm>
            <a:off x="5343525" y="0"/>
            <a:ext cx="3800475" cy="5143500"/>
          </a:xfrm>
        </p:spPr>
        <p:txBody>
          <a:bodyPr/>
          <a:lstStyle/>
          <a:p>
            <a:endParaRPr lang="it-IT"/>
          </a:p>
        </p:txBody>
      </p:sp>
    </p:spTree>
    <p:extLst>
      <p:ext uri="{BB962C8B-B14F-4D97-AF65-F5344CB8AC3E}">
        <p14:creationId xmlns:p14="http://schemas.microsoft.com/office/powerpoint/2010/main" val="892509113"/>
      </p:ext>
    </p:extLst>
  </p:cSld>
  <p:clrMapOvr>
    <a:masterClrMapping/>
  </p:clrMapOvr>
  <p:hf hdr="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oto in alto + 3 colonne testo">
    <p:spTree>
      <p:nvGrpSpPr>
        <p:cNvPr id="1" name=""/>
        <p:cNvGrpSpPr/>
        <p:nvPr/>
      </p:nvGrpSpPr>
      <p:grpSpPr>
        <a:xfrm>
          <a:off x="0" y="0"/>
          <a:ext cx="0" cy="0"/>
          <a:chOff x="0" y="0"/>
          <a:chExt cx="0" cy="0"/>
        </a:xfrm>
      </p:grpSpPr>
      <p:sp>
        <p:nvSpPr>
          <p:cNvPr id="6" name="Segnaposto immagine 5">
            <a:extLst>
              <a:ext uri="{FF2B5EF4-FFF2-40B4-BE49-F238E27FC236}">
                <a16:creationId xmlns:a16="http://schemas.microsoft.com/office/drawing/2014/main" id="{C7C55CBD-22BD-80BB-B90C-CBED35E16A07}"/>
              </a:ext>
            </a:extLst>
          </p:cNvPr>
          <p:cNvSpPr>
            <a:spLocks noGrp="1"/>
          </p:cNvSpPr>
          <p:nvPr>
            <p:ph type="pic" sz="quarter" idx="10"/>
          </p:nvPr>
        </p:nvSpPr>
        <p:spPr>
          <a:xfrm>
            <a:off x="1" y="0"/>
            <a:ext cx="9144000" cy="2139950"/>
          </a:xfrm>
        </p:spPr>
        <p:txBody>
          <a:bodyPr/>
          <a:lstStyle/>
          <a:p>
            <a:endParaRPr lang="it-IT"/>
          </a:p>
        </p:txBody>
      </p:sp>
      <p:sp>
        <p:nvSpPr>
          <p:cNvPr id="2" name="Title 1"/>
          <p:cNvSpPr>
            <a:spLocks noGrp="1"/>
          </p:cNvSpPr>
          <p:nvPr>
            <p:ph type="title"/>
          </p:nvPr>
        </p:nvSpPr>
        <p:spPr>
          <a:xfrm>
            <a:off x="250825" y="1166813"/>
            <a:ext cx="8642350" cy="973137"/>
          </a:xfrm>
        </p:spPr>
        <p:txBody>
          <a:bodyPr lIns="0" tIns="0" rIns="0" bIns="0" anchor="t" anchorCtr="0"/>
          <a:lstStyle>
            <a:lvl1pPr>
              <a:lnSpc>
                <a:spcPts val="4700"/>
              </a:lnSpc>
              <a:defRPr sz="4500" b="1">
                <a:solidFill>
                  <a:schemeClr val="tx1"/>
                </a:solidFill>
              </a:defRPr>
            </a:lvl1pPr>
          </a:lstStyle>
          <a:p>
            <a:r>
              <a:rPr lang="it-IT" dirty="0"/>
              <a:t>Fare clic per modificare lo</a:t>
            </a:r>
            <a:endParaRPr lang="en-US" dirty="0"/>
          </a:p>
        </p:txBody>
      </p:sp>
      <p:sp>
        <p:nvSpPr>
          <p:cNvPr id="8" name="Segnaposto testo 7">
            <a:extLst>
              <a:ext uri="{FF2B5EF4-FFF2-40B4-BE49-F238E27FC236}">
                <a16:creationId xmlns:a16="http://schemas.microsoft.com/office/drawing/2014/main" id="{763AC3AB-91B4-49E8-DA78-78FA98108D35}"/>
              </a:ext>
            </a:extLst>
          </p:cNvPr>
          <p:cNvSpPr>
            <a:spLocks noGrp="1"/>
          </p:cNvSpPr>
          <p:nvPr>
            <p:ph type="body" sz="quarter" idx="20"/>
          </p:nvPr>
        </p:nvSpPr>
        <p:spPr>
          <a:xfrm>
            <a:off x="719138" y="2392363"/>
            <a:ext cx="7705725" cy="2195512"/>
          </a:xfrm>
        </p:spPr>
        <p:txBody>
          <a:bodyPr lIns="0" tIns="0" rIns="0" bIns="0" numCol="3"/>
          <a:lstStyle>
            <a:lvl1pPr marL="0" indent="0" algn="l">
              <a:buFont typeface="Arial" panose="020B0604020202020204" pitchFamily="34" charset="0"/>
              <a:buNone/>
              <a:defRPr sz="1100"/>
            </a:lvl1pPr>
            <a:lvl2pPr marL="342900" indent="0" algn="l">
              <a:buFont typeface="Arial" panose="020B0604020202020204" pitchFamily="34" charset="0"/>
              <a:buNone/>
              <a:defRPr sz="1100"/>
            </a:lvl2pPr>
            <a:lvl3pPr marL="685800" indent="0" algn="l">
              <a:buFont typeface="Arial" panose="020B0604020202020204" pitchFamily="34" charset="0"/>
              <a:buNone/>
              <a:defRPr sz="1400"/>
            </a:lvl3pPr>
            <a:lvl4pPr marL="1028700" indent="0" algn="l">
              <a:buFont typeface="Arial" panose="020B0604020202020204" pitchFamily="34" charset="0"/>
              <a:buNone/>
              <a:defRPr sz="1400"/>
            </a:lvl4pPr>
            <a:lvl5pPr marL="1371600" indent="0" algn="l">
              <a:buFont typeface="Arial" panose="020B0604020202020204" pitchFamily="34" charset="0"/>
              <a:buNone/>
              <a:defRPr sz="1400"/>
            </a:lvl5pPr>
          </a:lstStyle>
          <a:p>
            <a:pPr lvl="0"/>
            <a:r>
              <a:rPr lang="it-IT" dirty="0"/>
              <a:t>Fare clic per modificare gli stili del testo dello schema</a:t>
            </a:r>
          </a:p>
        </p:txBody>
      </p:sp>
    </p:spTree>
    <p:extLst>
      <p:ext uri="{BB962C8B-B14F-4D97-AF65-F5344CB8AC3E}">
        <p14:creationId xmlns:p14="http://schemas.microsoft.com/office/powerpoint/2010/main" val="264514580"/>
      </p:ext>
    </p:extLst>
  </p:cSld>
  <p:clrMapOvr>
    <a:masterClrMapping/>
  </p:clrMapOvr>
  <p:hf hdr="0"/>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Tree>
    <p:extLst>
      <p:ext uri="{BB962C8B-B14F-4D97-AF65-F5344CB8AC3E}">
        <p14:creationId xmlns:p14="http://schemas.microsoft.com/office/powerpoint/2010/main" val="571688075"/>
      </p:ext>
    </p:extLst>
  </p:cSld>
  <p:clrMapOvr>
    <a:masterClrMapping/>
  </p:clrMapOvr>
  <p:hf hdr="0"/>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3colonne+3im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9FF100E-83B5-3B1C-0C79-DEBC02837BC5}"/>
              </a:ext>
            </a:extLst>
          </p:cNvPr>
          <p:cNvSpPr>
            <a:spLocks noGrp="1"/>
          </p:cNvSpPr>
          <p:nvPr>
            <p:ph type="title"/>
          </p:nvPr>
        </p:nvSpPr>
        <p:spPr>
          <a:xfrm>
            <a:off x="267315" y="1166813"/>
            <a:ext cx="8609371" cy="902371"/>
          </a:xfrm>
        </p:spPr>
        <p:txBody>
          <a:bodyPr lIns="0" tIns="0" rIns="0" bIns="0" anchor="t" anchorCtr="0"/>
          <a:lstStyle>
            <a:lvl1pPr>
              <a:lnSpc>
                <a:spcPts val="3500"/>
              </a:lnSpc>
              <a:defRPr b="1"/>
            </a:lvl1pPr>
          </a:lstStyle>
          <a:p>
            <a:r>
              <a:rPr lang="it-IT" dirty="0"/>
              <a:t>Fare clic per modificare lo stile del titolo dello schema</a:t>
            </a:r>
          </a:p>
        </p:txBody>
      </p:sp>
      <p:sp>
        <p:nvSpPr>
          <p:cNvPr id="3" name="Segnaposto contenuto 2">
            <a:extLst>
              <a:ext uri="{FF2B5EF4-FFF2-40B4-BE49-F238E27FC236}">
                <a16:creationId xmlns:a16="http://schemas.microsoft.com/office/drawing/2014/main" id="{5C02E452-20CE-A537-7791-02C947E1F489}"/>
              </a:ext>
            </a:extLst>
          </p:cNvPr>
          <p:cNvSpPr>
            <a:spLocks noGrp="1"/>
          </p:cNvSpPr>
          <p:nvPr>
            <p:ph idx="1"/>
          </p:nvPr>
        </p:nvSpPr>
        <p:spPr>
          <a:xfrm>
            <a:off x="252568" y="2139950"/>
            <a:ext cx="2803715" cy="670494"/>
          </a:xfrm>
        </p:spPr>
        <p:txBody>
          <a:bodyPr lIns="0" tIns="0" rIns="0" bIns="0" anchor="t" anchorCtr="0"/>
          <a:lstStyle/>
          <a:p>
            <a:pPr lvl="0"/>
            <a:r>
              <a:rPr lang="it-IT" dirty="0"/>
              <a:t>Fare clic per modificare gli stili</a:t>
            </a:r>
          </a:p>
        </p:txBody>
      </p:sp>
      <p:sp>
        <p:nvSpPr>
          <p:cNvPr id="4" name="Segnaposto contenuto 2">
            <a:extLst>
              <a:ext uri="{FF2B5EF4-FFF2-40B4-BE49-F238E27FC236}">
                <a16:creationId xmlns:a16="http://schemas.microsoft.com/office/drawing/2014/main" id="{6F87AFE0-7542-9F46-9C23-2FE598DE6C96}"/>
              </a:ext>
            </a:extLst>
          </p:cNvPr>
          <p:cNvSpPr>
            <a:spLocks noGrp="1"/>
          </p:cNvSpPr>
          <p:nvPr>
            <p:ph idx="14"/>
          </p:nvPr>
        </p:nvSpPr>
        <p:spPr>
          <a:xfrm>
            <a:off x="3167218" y="2139950"/>
            <a:ext cx="2803715" cy="670494"/>
          </a:xfrm>
        </p:spPr>
        <p:txBody>
          <a:bodyPr lIns="0" tIns="0" rIns="0" bIns="0" anchor="t" anchorCtr="0"/>
          <a:lstStyle/>
          <a:p>
            <a:pPr lvl="0"/>
            <a:r>
              <a:rPr lang="it-IT" dirty="0"/>
              <a:t>Fare clic per modificare gli stili</a:t>
            </a:r>
          </a:p>
        </p:txBody>
      </p:sp>
      <p:sp>
        <p:nvSpPr>
          <p:cNvPr id="9" name="Segnaposto contenuto 2">
            <a:extLst>
              <a:ext uri="{FF2B5EF4-FFF2-40B4-BE49-F238E27FC236}">
                <a16:creationId xmlns:a16="http://schemas.microsoft.com/office/drawing/2014/main" id="{A3D586BF-36D5-F765-9DF2-DC444460993F}"/>
              </a:ext>
            </a:extLst>
          </p:cNvPr>
          <p:cNvSpPr>
            <a:spLocks noGrp="1"/>
          </p:cNvSpPr>
          <p:nvPr>
            <p:ph idx="16"/>
          </p:nvPr>
        </p:nvSpPr>
        <p:spPr>
          <a:xfrm>
            <a:off x="6081868" y="2139950"/>
            <a:ext cx="2803715" cy="670494"/>
          </a:xfrm>
        </p:spPr>
        <p:txBody>
          <a:bodyPr lIns="0" tIns="0" rIns="0" bIns="0" anchor="t" anchorCtr="0"/>
          <a:lstStyle/>
          <a:p>
            <a:pPr lvl="0"/>
            <a:r>
              <a:rPr lang="it-IT" dirty="0"/>
              <a:t>Fare clic per modificare gli stili</a:t>
            </a:r>
          </a:p>
        </p:txBody>
      </p:sp>
      <p:sp>
        <p:nvSpPr>
          <p:cNvPr id="11" name="Segnaposto contenuto 2">
            <a:extLst>
              <a:ext uri="{FF2B5EF4-FFF2-40B4-BE49-F238E27FC236}">
                <a16:creationId xmlns:a16="http://schemas.microsoft.com/office/drawing/2014/main" id="{18082D11-EC3A-A240-B2E1-F0A5B9E791A4}"/>
              </a:ext>
            </a:extLst>
          </p:cNvPr>
          <p:cNvSpPr>
            <a:spLocks noGrp="1"/>
          </p:cNvSpPr>
          <p:nvPr>
            <p:ph idx="17"/>
          </p:nvPr>
        </p:nvSpPr>
        <p:spPr>
          <a:xfrm>
            <a:off x="252568" y="3525192"/>
            <a:ext cx="2803715" cy="1062684"/>
          </a:xfrm>
        </p:spPr>
        <p:txBody>
          <a:bodyPr lIns="0" tIns="0" rIns="0" bIns="0" anchor="t" anchorCtr="0"/>
          <a:lstStyle>
            <a:lvl1pPr>
              <a:defRPr sz="900">
                <a:solidFill>
                  <a:schemeClr val="accent5"/>
                </a:solidFill>
              </a:defRPr>
            </a:lvl1pPr>
            <a:lvl2pPr>
              <a:defRPr sz="900">
                <a:solidFill>
                  <a:schemeClr val="accent5"/>
                </a:solidFill>
              </a:defRPr>
            </a:lvl2pPr>
            <a:lvl3pPr>
              <a:defRPr sz="900">
                <a:solidFill>
                  <a:schemeClr val="accent5"/>
                </a:solidFill>
              </a:defRPr>
            </a:lvl3pPr>
            <a:lvl4pPr>
              <a:defRPr sz="900">
                <a:solidFill>
                  <a:schemeClr val="accent5"/>
                </a:solidFill>
              </a:defRPr>
            </a:lvl4pPr>
            <a:lvl5pPr>
              <a:defRPr sz="900">
                <a:solidFill>
                  <a:schemeClr val="accent5"/>
                </a:solidFill>
              </a:defRPr>
            </a:lvl5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12" name="Segnaposto contenuto 2">
            <a:extLst>
              <a:ext uri="{FF2B5EF4-FFF2-40B4-BE49-F238E27FC236}">
                <a16:creationId xmlns:a16="http://schemas.microsoft.com/office/drawing/2014/main" id="{58289869-566B-A543-8D6A-132A0D50D207}"/>
              </a:ext>
            </a:extLst>
          </p:cNvPr>
          <p:cNvSpPr>
            <a:spLocks noGrp="1"/>
          </p:cNvSpPr>
          <p:nvPr>
            <p:ph idx="18"/>
          </p:nvPr>
        </p:nvSpPr>
        <p:spPr>
          <a:xfrm>
            <a:off x="3167218" y="3525192"/>
            <a:ext cx="2803715" cy="1062684"/>
          </a:xfrm>
        </p:spPr>
        <p:txBody>
          <a:bodyPr lIns="0" tIns="0" rIns="0" bIns="0" anchor="t" anchorCtr="0"/>
          <a:lstStyle>
            <a:lvl1pPr>
              <a:defRPr sz="900">
                <a:solidFill>
                  <a:schemeClr val="accent5"/>
                </a:solidFill>
              </a:defRPr>
            </a:lvl1pPr>
            <a:lvl2pPr>
              <a:defRPr sz="900">
                <a:solidFill>
                  <a:schemeClr val="accent5"/>
                </a:solidFill>
              </a:defRPr>
            </a:lvl2pPr>
            <a:lvl3pPr>
              <a:defRPr sz="900">
                <a:solidFill>
                  <a:schemeClr val="accent5"/>
                </a:solidFill>
              </a:defRPr>
            </a:lvl3pPr>
            <a:lvl4pPr>
              <a:defRPr sz="900">
                <a:solidFill>
                  <a:schemeClr val="accent5"/>
                </a:solidFill>
              </a:defRPr>
            </a:lvl4pPr>
            <a:lvl5pPr>
              <a:defRPr sz="900">
                <a:solidFill>
                  <a:schemeClr val="accent5"/>
                </a:solidFill>
              </a:defRPr>
            </a:lvl5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13" name="Segnaposto contenuto 2">
            <a:extLst>
              <a:ext uri="{FF2B5EF4-FFF2-40B4-BE49-F238E27FC236}">
                <a16:creationId xmlns:a16="http://schemas.microsoft.com/office/drawing/2014/main" id="{297723FE-AC46-3A41-AC06-765343FE1A54}"/>
              </a:ext>
            </a:extLst>
          </p:cNvPr>
          <p:cNvSpPr>
            <a:spLocks noGrp="1"/>
          </p:cNvSpPr>
          <p:nvPr>
            <p:ph idx="19"/>
          </p:nvPr>
        </p:nvSpPr>
        <p:spPr>
          <a:xfrm>
            <a:off x="6081868" y="3525192"/>
            <a:ext cx="2803715" cy="1062684"/>
          </a:xfrm>
        </p:spPr>
        <p:txBody>
          <a:bodyPr lIns="0" tIns="0" rIns="0" bIns="0" anchor="t" anchorCtr="0"/>
          <a:lstStyle>
            <a:lvl1pPr>
              <a:defRPr sz="900">
                <a:solidFill>
                  <a:schemeClr val="accent5"/>
                </a:solidFill>
              </a:defRPr>
            </a:lvl1pPr>
            <a:lvl2pPr>
              <a:defRPr sz="900">
                <a:solidFill>
                  <a:schemeClr val="accent5"/>
                </a:solidFill>
              </a:defRPr>
            </a:lvl2pPr>
            <a:lvl3pPr>
              <a:defRPr sz="900">
                <a:solidFill>
                  <a:schemeClr val="accent5"/>
                </a:solidFill>
              </a:defRPr>
            </a:lvl3pPr>
            <a:lvl4pPr>
              <a:defRPr sz="900">
                <a:solidFill>
                  <a:schemeClr val="accent5"/>
                </a:solidFill>
              </a:defRPr>
            </a:lvl4pPr>
            <a:lvl5pPr>
              <a:defRPr sz="900">
                <a:solidFill>
                  <a:schemeClr val="accent5"/>
                </a:solidFill>
              </a:defRPr>
            </a:lvl5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8" name="Segnaposto testo 7">
            <a:extLst>
              <a:ext uri="{FF2B5EF4-FFF2-40B4-BE49-F238E27FC236}">
                <a16:creationId xmlns:a16="http://schemas.microsoft.com/office/drawing/2014/main" id="{A28C1445-31ED-DB49-7A62-BCC414F3B9B7}"/>
              </a:ext>
            </a:extLst>
          </p:cNvPr>
          <p:cNvSpPr>
            <a:spLocks noGrp="1"/>
          </p:cNvSpPr>
          <p:nvPr>
            <p:ph type="body" sz="quarter" idx="20"/>
          </p:nvPr>
        </p:nvSpPr>
        <p:spPr>
          <a:xfrm>
            <a:off x="250825" y="2800172"/>
            <a:ext cx="2805113" cy="577850"/>
          </a:xfrm>
        </p:spPr>
        <p:txBody>
          <a:bodyPr lIns="0" tIns="0" rIns="0" bIns="0"/>
          <a:lstStyle>
            <a:lvl1pPr marL="0" indent="0" algn="l">
              <a:buFont typeface="Arial" panose="020B0604020202020204" pitchFamily="34" charset="0"/>
              <a:buNone/>
              <a:defRPr sz="1400"/>
            </a:lvl1pPr>
            <a:lvl2pPr marL="342900" indent="0" algn="l">
              <a:buFont typeface="Arial" panose="020B0604020202020204" pitchFamily="34" charset="0"/>
              <a:buNone/>
              <a:defRPr sz="1400"/>
            </a:lvl2pPr>
            <a:lvl3pPr marL="685800" indent="0" algn="l">
              <a:buFont typeface="Arial" panose="020B0604020202020204" pitchFamily="34" charset="0"/>
              <a:buNone/>
              <a:defRPr sz="1400"/>
            </a:lvl3pPr>
            <a:lvl4pPr marL="1028700" indent="0" algn="l">
              <a:buFont typeface="Arial" panose="020B0604020202020204" pitchFamily="34" charset="0"/>
              <a:buNone/>
              <a:defRPr sz="1400"/>
            </a:lvl4pPr>
            <a:lvl5pPr marL="1371600" indent="0" algn="l">
              <a:buFont typeface="Arial" panose="020B0604020202020204" pitchFamily="34" charset="0"/>
              <a:buNone/>
              <a:defRPr sz="1400"/>
            </a:lvl5pPr>
          </a:lstStyle>
          <a:p>
            <a:pPr lvl="0"/>
            <a:r>
              <a:rPr lang="it-IT" dirty="0"/>
              <a:t>Fare clic per modificare gli stili del testo dello schema</a:t>
            </a:r>
          </a:p>
          <a:p>
            <a:pPr lvl="1"/>
            <a:r>
              <a:rPr lang="it-IT" dirty="0"/>
              <a:t>Secondo livello</a:t>
            </a:r>
          </a:p>
        </p:txBody>
      </p:sp>
      <p:sp>
        <p:nvSpPr>
          <p:cNvPr id="16" name="Segnaposto testo 15">
            <a:extLst>
              <a:ext uri="{FF2B5EF4-FFF2-40B4-BE49-F238E27FC236}">
                <a16:creationId xmlns:a16="http://schemas.microsoft.com/office/drawing/2014/main" id="{1C21F5C0-6896-8FC6-8DEA-473068B2F959}"/>
              </a:ext>
            </a:extLst>
          </p:cNvPr>
          <p:cNvSpPr>
            <a:spLocks noGrp="1"/>
          </p:cNvSpPr>
          <p:nvPr>
            <p:ph type="body" sz="quarter" idx="21"/>
          </p:nvPr>
        </p:nvSpPr>
        <p:spPr>
          <a:xfrm>
            <a:off x="3167063" y="2800172"/>
            <a:ext cx="2803525" cy="584200"/>
          </a:xfrm>
        </p:spPr>
        <p:txBody>
          <a:bodyPr lIns="0" tIns="0" rIns="0" bIns="0"/>
          <a:lstStyle>
            <a:lvl1pPr marL="0" indent="0" algn="l">
              <a:buNone/>
              <a:defRPr sz="1400"/>
            </a:lvl1pPr>
            <a:lvl2pPr marL="342900" indent="0" algn="l">
              <a:buNone/>
              <a:defRPr sz="1400"/>
            </a:lvl2pPr>
            <a:lvl3pPr marL="685800" indent="0" algn="l">
              <a:buNone/>
              <a:defRPr sz="1400"/>
            </a:lvl3pPr>
            <a:lvl4pPr marL="1028700" indent="0" algn="l">
              <a:buNone/>
              <a:defRPr sz="1400"/>
            </a:lvl4pPr>
            <a:lvl5pPr marL="1371600" indent="0" algn="l">
              <a:buNone/>
              <a:defRPr sz="1400"/>
            </a:lvl5pPr>
          </a:lstStyle>
          <a:p>
            <a:pPr lvl="0"/>
            <a:r>
              <a:rPr lang="it-IT" dirty="0"/>
              <a:t>Fare clic per modificare gli stili del testo dello schema</a:t>
            </a:r>
          </a:p>
          <a:p>
            <a:pPr lvl="1"/>
            <a:r>
              <a:rPr lang="it-IT" dirty="0"/>
              <a:t>Secondo livello</a:t>
            </a:r>
          </a:p>
        </p:txBody>
      </p:sp>
      <p:sp>
        <p:nvSpPr>
          <p:cNvPr id="18" name="Segnaposto testo 17">
            <a:extLst>
              <a:ext uri="{FF2B5EF4-FFF2-40B4-BE49-F238E27FC236}">
                <a16:creationId xmlns:a16="http://schemas.microsoft.com/office/drawing/2014/main" id="{6489CF64-F6EA-DBED-6F34-72F648C3C357}"/>
              </a:ext>
            </a:extLst>
          </p:cNvPr>
          <p:cNvSpPr>
            <a:spLocks noGrp="1"/>
          </p:cNvSpPr>
          <p:nvPr>
            <p:ph type="body" sz="quarter" idx="22"/>
          </p:nvPr>
        </p:nvSpPr>
        <p:spPr>
          <a:xfrm>
            <a:off x="6081713" y="2800172"/>
            <a:ext cx="2811462" cy="604838"/>
          </a:xfrm>
        </p:spPr>
        <p:txBody>
          <a:bodyPr lIns="0" tIns="0" rIns="0" bIns="0"/>
          <a:lstStyle>
            <a:lvl1pPr marL="0" indent="0" algn="l">
              <a:buNone/>
              <a:defRPr sz="1400"/>
            </a:lvl1pPr>
            <a:lvl2pPr marL="342900" indent="0" algn="l">
              <a:buNone/>
              <a:defRPr sz="1400"/>
            </a:lvl2pPr>
            <a:lvl3pPr marL="685800" indent="0" algn="l">
              <a:buNone/>
              <a:defRPr sz="1400"/>
            </a:lvl3pPr>
            <a:lvl4pPr marL="1028700" indent="0" algn="l">
              <a:buNone/>
              <a:defRPr sz="1400"/>
            </a:lvl4pPr>
            <a:lvl5pPr marL="1371600" indent="0" algn="l">
              <a:buNone/>
              <a:defRPr sz="1400"/>
            </a:lvl5pPr>
          </a:lstStyle>
          <a:p>
            <a:pPr lvl="0"/>
            <a:r>
              <a:rPr lang="it-IT" dirty="0"/>
              <a:t>Fare clic per modificare gli stili del testo dello schema</a:t>
            </a:r>
          </a:p>
          <a:p>
            <a:pPr lvl="1"/>
            <a:r>
              <a:rPr lang="it-IT" dirty="0"/>
              <a:t>Secondo livello</a:t>
            </a:r>
          </a:p>
        </p:txBody>
      </p:sp>
    </p:spTree>
    <p:extLst>
      <p:ext uri="{BB962C8B-B14F-4D97-AF65-F5344CB8AC3E}">
        <p14:creationId xmlns:p14="http://schemas.microsoft.com/office/powerpoint/2010/main" val="40437137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emf"/><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0825" y="1166813"/>
            <a:ext cx="8642350" cy="973137"/>
          </a:xfrm>
          <a:prstGeom prst="rect">
            <a:avLst/>
          </a:prstGeom>
        </p:spPr>
        <p:txBody>
          <a:bodyPr vert="horz" lIns="91440" tIns="45720" rIns="91440" bIns="45720" rtlCol="0" anchor="ctr">
            <a:noAutofit/>
          </a:bodyPr>
          <a:lstStyle/>
          <a:p>
            <a:r>
              <a:rPr lang="it-IT" dirty="0"/>
              <a:t>Fare clic per modificare lo stile del titolo dello schema</a:t>
            </a:r>
            <a:endParaRPr lang="en-US" dirty="0"/>
          </a:p>
        </p:txBody>
      </p:sp>
      <p:sp>
        <p:nvSpPr>
          <p:cNvPr id="3" name="Text Placeholder 2"/>
          <p:cNvSpPr>
            <a:spLocks noGrp="1"/>
          </p:cNvSpPr>
          <p:nvPr>
            <p:ph type="body" idx="1"/>
          </p:nvPr>
        </p:nvSpPr>
        <p:spPr>
          <a:xfrm>
            <a:off x="250825" y="2392364"/>
            <a:ext cx="8642350" cy="2195512"/>
          </a:xfrm>
          <a:prstGeom prst="rect">
            <a:avLst/>
          </a:prstGeom>
        </p:spPr>
        <p:txBody>
          <a:bodyPr vert="horz" lIns="91440" tIns="45720" rIns="91440" bIns="45720" rtlCol="0">
            <a:noAutofit/>
          </a:body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pic>
        <p:nvPicPr>
          <p:cNvPr id="12" name="Immagine 11">
            <a:extLst>
              <a:ext uri="{FF2B5EF4-FFF2-40B4-BE49-F238E27FC236}">
                <a16:creationId xmlns:a16="http://schemas.microsoft.com/office/drawing/2014/main" id="{82117792-2883-2FFA-E9B8-ADDDF7585FBF}"/>
              </a:ext>
            </a:extLst>
          </p:cNvPr>
          <p:cNvPicPr>
            <a:picLocks noChangeAspect="1"/>
          </p:cNvPicPr>
          <p:nvPr userDrawn="1"/>
        </p:nvPicPr>
        <p:blipFill>
          <a:blip r:embed="rId14"/>
          <a:stretch>
            <a:fillRect/>
          </a:stretch>
        </p:blipFill>
        <p:spPr>
          <a:xfrm>
            <a:off x="250825" y="243614"/>
            <a:ext cx="1060323" cy="588236"/>
          </a:xfrm>
          <a:prstGeom prst="rect">
            <a:avLst/>
          </a:prstGeom>
        </p:spPr>
      </p:pic>
      <p:grpSp>
        <p:nvGrpSpPr>
          <p:cNvPr id="18" name="Gruppo 17">
            <a:extLst>
              <a:ext uri="{FF2B5EF4-FFF2-40B4-BE49-F238E27FC236}">
                <a16:creationId xmlns:a16="http://schemas.microsoft.com/office/drawing/2014/main" id="{1C059A17-1475-2C1B-2FFC-14CD1CD7459C}"/>
              </a:ext>
            </a:extLst>
          </p:cNvPr>
          <p:cNvGrpSpPr/>
          <p:nvPr userDrawn="1"/>
        </p:nvGrpSpPr>
        <p:grpSpPr>
          <a:xfrm>
            <a:off x="6872317" y="4650906"/>
            <a:ext cx="2055759" cy="530952"/>
            <a:chOff x="6872317" y="4650906"/>
            <a:chExt cx="2055759" cy="530952"/>
          </a:xfrm>
        </p:grpSpPr>
        <p:pic>
          <p:nvPicPr>
            <p:cNvPr id="6" name="Immagine 5">
              <a:extLst>
                <a:ext uri="{FF2B5EF4-FFF2-40B4-BE49-F238E27FC236}">
                  <a16:creationId xmlns:a16="http://schemas.microsoft.com/office/drawing/2014/main" id="{CCF301EB-9C92-A6B4-2A4A-F1C081D07DDE}"/>
                </a:ext>
              </a:extLst>
            </p:cNvPr>
            <p:cNvPicPr>
              <a:picLocks noChangeAspect="1"/>
            </p:cNvPicPr>
            <p:nvPr userDrawn="1"/>
          </p:nvPicPr>
          <p:blipFill>
            <a:blip r:embed="rId15"/>
            <a:srcRect/>
            <a:stretch/>
          </p:blipFill>
          <p:spPr>
            <a:xfrm>
              <a:off x="8397124" y="4650906"/>
              <a:ext cx="530952" cy="530952"/>
            </a:xfrm>
            <a:prstGeom prst="rect">
              <a:avLst/>
            </a:prstGeom>
          </p:spPr>
        </p:pic>
        <p:sp>
          <p:nvSpPr>
            <p:cNvPr id="7" name="Text Placeholder 3">
              <a:extLst>
                <a:ext uri="{FF2B5EF4-FFF2-40B4-BE49-F238E27FC236}">
                  <a16:creationId xmlns:a16="http://schemas.microsoft.com/office/drawing/2014/main" id="{29C50DCD-E480-C68B-4159-CA02D766BF8F}"/>
                </a:ext>
              </a:extLst>
            </p:cNvPr>
            <p:cNvSpPr txBox="1">
              <a:spLocks/>
            </p:cNvSpPr>
            <p:nvPr userDrawn="1"/>
          </p:nvSpPr>
          <p:spPr>
            <a:xfrm>
              <a:off x="6872317" y="4728614"/>
              <a:ext cx="1559540" cy="201461"/>
            </a:xfrm>
            <a:prstGeom prst="rect">
              <a:avLst/>
            </a:prstGeom>
          </p:spPr>
          <p:txBody>
            <a:bodyPr/>
            <a:lstStyle>
              <a:lvl1pPr marL="0" indent="0" algn="r" defTabSz="685800" rtl="0" eaLnBrk="1" latinLnBrk="0" hangingPunct="1">
                <a:lnSpc>
                  <a:spcPts val="800"/>
                </a:lnSpc>
                <a:spcBef>
                  <a:spcPts val="0"/>
                </a:spcBef>
                <a:buFont typeface="Arial" panose="020B0604020202020204" pitchFamily="34" charset="0"/>
                <a:buNone/>
                <a:defRPr sz="600" b="0" i="0" kern="1200" spc="50" baseline="0">
                  <a:solidFill>
                    <a:schemeClr val="tx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050" b="0" i="0" kern="1200">
                  <a:solidFill>
                    <a:schemeClr val="tx1"/>
                  </a:solidFill>
                  <a:latin typeface="Arial" panose="020B0604020202020204" pitchFamily="34"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b="0" i="0" kern="1200">
                  <a:solidFill>
                    <a:schemeClr val="tx1"/>
                  </a:solidFill>
                  <a:latin typeface="Arial" panose="020B0604020202020204" pitchFamily="34"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r>
                <a:rPr lang="it-IT"/>
                <a:t>CONFERENCE ORGANIZERS</a:t>
              </a:r>
              <a:endParaRPr lang="it-IT" dirty="0"/>
            </a:p>
          </p:txBody>
        </p:sp>
      </p:grpSp>
      <p:grpSp>
        <p:nvGrpSpPr>
          <p:cNvPr id="17" name="Gruppo 16">
            <a:extLst>
              <a:ext uri="{FF2B5EF4-FFF2-40B4-BE49-F238E27FC236}">
                <a16:creationId xmlns:a16="http://schemas.microsoft.com/office/drawing/2014/main" id="{BEF16EAC-A3F7-F820-9B86-08CC1F6B3CE1}"/>
              </a:ext>
            </a:extLst>
          </p:cNvPr>
          <p:cNvGrpSpPr/>
          <p:nvPr userDrawn="1"/>
        </p:nvGrpSpPr>
        <p:grpSpPr>
          <a:xfrm>
            <a:off x="160207" y="4687200"/>
            <a:ext cx="2857803" cy="375011"/>
            <a:chOff x="160207" y="4702709"/>
            <a:chExt cx="2857803" cy="375011"/>
          </a:xfrm>
        </p:grpSpPr>
        <p:sp>
          <p:nvSpPr>
            <p:cNvPr id="8" name="Text Placeholder 3">
              <a:extLst>
                <a:ext uri="{FF2B5EF4-FFF2-40B4-BE49-F238E27FC236}">
                  <a16:creationId xmlns:a16="http://schemas.microsoft.com/office/drawing/2014/main" id="{7162E242-C8D3-7964-A88C-3D57D5C0C795}"/>
                </a:ext>
              </a:extLst>
            </p:cNvPr>
            <p:cNvSpPr txBox="1">
              <a:spLocks/>
            </p:cNvSpPr>
            <p:nvPr userDrawn="1"/>
          </p:nvSpPr>
          <p:spPr>
            <a:xfrm>
              <a:off x="160207" y="4745909"/>
              <a:ext cx="1429696" cy="201461"/>
            </a:xfrm>
            <a:prstGeom prst="rect">
              <a:avLst/>
            </a:prstGeom>
          </p:spPr>
          <p:txBody>
            <a:bodyPr/>
            <a:lstStyle>
              <a:lvl1pPr marL="0" indent="0" algn="l" defTabSz="685800" rtl="0" eaLnBrk="1" latinLnBrk="0" hangingPunct="1">
                <a:lnSpc>
                  <a:spcPts val="800"/>
                </a:lnSpc>
                <a:spcBef>
                  <a:spcPts val="0"/>
                </a:spcBef>
                <a:buFont typeface="Arial" panose="020B0604020202020204" pitchFamily="34" charset="0"/>
                <a:buNone/>
                <a:defRPr sz="600" b="0" i="0" kern="1200" spc="50" baseline="0">
                  <a:solidFill>
                    <a:schemeClr val="tx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050" b="0" i="0" kern="1200">
                  <a:solidFill>
                    <a:schemeClr val="tx1"/>
                  </a:solidFill>
                  <a:latin typeface="Arial" panose="020B0604020202020204" pitchFamily="34"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b="0" i="0" kern="1200">
                  <a:solidFill>
                    <a:schemeClr val="tx1"/>
                  </a:solidFill>
                  <a:latin typeface="Arial" panose="020B0604020202020204" pitchFamily="34"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r>
                <a:rPr lang="it-IT" dirty="0"/>
                <a:t>ORGANIZERS</a:t>
              </a:r>
            </a:p>
          </p:txBody>
        </p:sp>
        <p:pic>
          <p:nvPicPr>
            <p:cNvPr id="9" name="Immagine 8">
              <a:extLst>
                <a:ext uri="{FF2B5EF4-FFF2-40B4-BE49-F238E27FC236}">
                  <a16:creationId xmlns:a16="http://schemas.microsoft.com/office/drawing/2014/main" id="{055698CF-98FE-F4CC-921A-0D0ABE57CCB2}"/>
                </a:ext>
              </a:extLst>
            </p:cNvPr>
            <p:cNvPicPr>
              <a:picLocks noChangeAspect="1"/>
            </p:cNvPicPr>
            <p:nvPr userDrawn="1"/>
          </p:nvPicPr>
          <p:blipFill>
            <a:blip r:embed="rId16"/>
            <a:srcRect/>
            <a:stretch/>
          </p:blipFill>
          <p:spPr>
            <a:xfrm>
              <a:off x="1018800" y="4702709"/>
              <a:ext cx="1015200" cy="375011"/>
            </a:xfrm>
            <a:prstGeom prst="rect">
              <a:avLst/>
            </a:prstGeom>
          </p:spPr>
        </p:pic>
        <p:pic>
          <p:nvPicPr>
            <p:cNvPr id="10" name="Immagine 9">
              <a:extLst>
                <a:ext uri="{FF2B5EF4-FFF2-40B4-BE49-F238E27FC236}">
                  <a16:creationId xmlns:a16="http://schemas.microsoft.com/office/drawing/2014/main" id="{C771EA30-CB2F-CBDE-0581-EA1E86A4F809}"/>
                </a:ext>
              </a:extLst>
            </p:cNvPr>
            <p:cNvPicPr>
              <a:picLocks noChangeAspect="1"/>
            </p:cNvPicPr>
            <p:nvPr userDrawn="1"/>
          </p:nvPicPr>
          <p:blipFill>
            <a:blip r:embed="rId17"/>
            <a:stretch>
              <a:fillRect/>
            </a:stretch>
          </p:blipFill>
          <p:spPr>
            <a:xfrm>
              <a:off x="2091600" y="4702709"/>
              <a:ext cx="926410" cy="367255"/>
            </a:xfrm>
            <a:prstGeom prst="rect">
              <a:avLst/>
            </a:prstGeom>
          </p:spPr>
        </p:pic>
      </p:grpSp>
      <p:cxnSp>
        <p:nvCxnSpPr>
          <p:cNvPr id="13" name="Connettore 1 12">
            <a:extLst>
              <a:ext uri="{FF2B5EF4-FFF2-40B4-BE49-F238E27FC236}">
                <a16:creationId xmlns:a16="http://schemas.microsoft.com/office/drawing/2014/main" id="{F22FD1F9-807C-C0B9-7E15-7E27305A0CE5}"/>
              </a:ext>
            </a:extLst>
          </p:cNvPr>
          <p:cNvCxnSpPr>
            <a:cxnSpLocks/>
          </p:cNvCxnSpPr>
          <p:nvPr userDrawn="1"/>
        </p:nvCxnSpPr>
        <p:spPr>
          <a:xfrm>
            <a:off x="250825" y="4659313"/>
            <a:ext cx="864235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9198067"/>
      </p:ext>
    </p:extLst>
  </p:cSld>
  <p:clrMap bg1="lt1" tx1="dk1" bg2="lt2" tx2="dk2" accent1="accent1" accent2="accent2" accent3="accent3" accent4="accent4" accent5="accent5" accent6="accent6" hlink="hlink" folHlink="folHlink"/>
  <p:sldLayoutIdLst>
    <p:sldLayoutId id="2147483679" r:id="rId1"/>
    <p:sldLayoutId id="2147483678" r:id="rId2"/>
    <p:sldLayoutId id="2147483680" r:id="rId3"/>
    <p:sldLayoutId id="2147483701" r:id="rId4"/>
    <p:sldLayoutId id="2147483681" r:id="rId5"/>
    <p:sldLayoutId id="2147483699" r:id="rId6"/>
    <p:sldLayoutId id="2147483700" r:id="rId7"/>
    <p:sldLayoutId id="2147483684" r:id="rId8"/>
    <p:sldLayoutId id="2147483692" r:id="rId9"/>
    <p:sldLayoutId id="2147483683" r:id="rId10"/>
    <p:sldLayoutId id="2147483698" r:id="rId11"/>
  </p:sldLayoutIdLst>
  <p:hf hdr="0"/>
  <p:txStyles>
    <p:titleStyle>
      <a:lvl1pPr algn="l" defTabSz="685800" rtl="0" eaLnBrk="1" latinLnBrk="0" hangingPunct="1">
        <a:lnSpc>
          <a:spcPct val="90000"/>
        </a:lnSpc>
        <a:spcBef>
          <a:spcPct val="0"/>
        </a:spcBef>
        <a:buNone/>
        <a:defRPr sz="3300" b="1" i="0" kern="1200">
          <a:solidFill>
            <a:schemeClr val="tx1"/>
          </a:solidFill>
          <a:latin typeface="Arial" panose="020B0604020202020204" pitchFamily="34"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Arial" panose="020B06040202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Arial" panose="020B0604020202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Arial" panose="020B06040202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507" userDrawn="1">
          <p15:clr>
            <a:srgbClr val="F26B43"/>
          </p15:clr>
        </p15:guide>
        <p15:guide id="3" pos="158" userDrawn="1">
          <p15:clr>
            <a:srgbClr val="F26B43"/>
          </p15:clr>
        </p15:guide>
        <p15:guide id="4" pos="5602" userDrawn="1">
          <p15:clr>
            <a:srgbClr val="F26B43"/>
          </p15:clr>
        </p15:guide>
        <p15:guide id="5" orient="horz" pos="146" userDrawn="1">
          <p15:clr>
            <a:srgbClr val="F26B43"/>
          </p15:clr>
        </p15:guide>
        <p15:guide id="6" orient="horz" pos="3094" userDrawn="1">
          <p15:clr>
            <a:srgbClr val="F26B43"/>
          </p15:clr>
        </p15:guide>
        <p15:guide id="7" pos="2653" userDrawn="1">
          <p15:clr>
            <a:srgbClr val="F26B43"/>
          </p15:clr>
        </p15:guide>
        <p15:guide id="8" orient="horz" pos="1348" userDrawn="1">
          <p15:clr>
            <a:srgbClr val="F26B43"/>
          </p15:clr>
        </p15:guide>
        <p15:guide id="9" pos="3765" userDrawn="1">
          <p15:clr>
            <a:srgbClr val="F26B43"/>
          </p15:clr>
        </p15:guide>
        <p15:guide id="10" orient="horz" pos="531" userDrawn="1">
          <p15:clr>
            <a:srgbClr val="F26B43"/>
          </p15:clr>
        </p15:guide>
        <p15:guide id="12" pos="2903" userDrawn="1">
          <p15:clr>
            <a:srgbClr val="F26B43"/>
          </p15:clr>
        </p15:guide>
        <p15:guide id="13" orient="horz" pos="735" userDrawn="1">
          <p15:clr>
            <a:srgbClr val="F26B43"/>
          </p15:clr>
        </p15:guide>
        <p15:guide id="16" orient="horz" pos="2890" userDrawn="1">
          <p15:clr>
            <a:srgbClr val="F26B43"/>
          </p15:clr>
        </p15:guide>
        <p15:guide id="17" orient="horz" pos="2935" userDrawn="1">
          <p15:clr>
            <a:srgbClr val="F26B43"/>
          </p15:clr>
        </p15:guide>
        <p15:guide id="18" pos="453" userDrawn="1">
          <p15:clr>
            <a:srgbClr val="F26B43"/>
          </p15:clr>
        </p15:guide>
        <p15:guide id="19" pos="5307" userDrawn="1">
          <p15:clr>
            <a:srgbClr val="F26B43"/>
          </p15:clr>
        </p15:guide>
        <p15:guide id="20" orient="horz" pos="100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1.emf"/><Relationship Id="rId7"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10.xml"/><Relationship Id="rId6" Type="http://schemas.openxmlformats.org/officeDocument/2006/relationships/image" Target="../media/image13.emf"/><Relationship Id="rId5" Type="http://schemas.openxmlformats.org/officeDocument/2006/relationships/image" Target="../media/image12.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8" Type="http://schemas.openxmlformats.org/officeDocument/2006/relationships/hyperlink" Target="mailto:giuliozani@procontrolsrl.com" TargetMode="External"/><Relationship Id="rId3" Type="http://schemas.openxmlformats.org/officeDocument/2006/relationships/image" Target="../media/image11.emf"/><Relationship Id="rId7" Type="http://schemas.openxmlformats.org/officeDocument/2006/relationships/image" Target="../media/image13.emf"/><Relationship Id="rId2" Type="http://schemas.openxmlformats.org/officeDocument/2006/relationships/image" Target="../media/image22.jpg"/><Relationship Id="rId1" Type="http://schemas.openxmlformats.org/officeDocument/2006/relationships/slideLayout" Target="../slideLayouts/slideLayout10.xml"/><Relationship Id="rId6" Type="http://schemas.openxmlformats.org/officeDocument/2006/relationships/image" Target="../media/image12.png"/><Relationship Id="rId5" Type="http://schemas.openxmlformats.org/officeDocument/2006/relationships/image" Target="../media/image7.emf"/><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hyperlink" Target="mailto:info@industrialvalvesummit.com" TargetMode="External"/><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hyperlink" Target="https://www.valvecampus.com/" TargetMode="External"/><Relationship Id="rId5" Type="http://schemas.openxmlformats.org/officeDocument/2006/relationships/hyperlink" Target="mailto:segreteria@valvecampus.com" TargetMode="External"/><Relationship Id="rId4" Type="http://schemas.openxmlformats.org/officeDocument/2006/relationships/hyperlink" Target="https://industrialvalvesummit.com/"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6.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7.JP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5.jpg"/><Relationship Id="rId1" Type="http://schemas.openxmlformats.org/officeDocument/2006/relationships/slideLayout" Target="../slideLayouts/slideLayout9.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0F174D2F-A0F4-79C8-E119-E565BE5E0169}"/>
              </a:ext>
            </a:extLst>
          </p:cNvPr>
          <p:cNvSpPr>
            <a:spLocks noGrp="1"/>
          </p:cNvSpPr>
          <p:nvPr>
            <p:ph type="body" sz="quarter" idx="10"/>
          </p:nvPr>
        </p:nvSpPr>
        <p:spPr>
          <a:xfrm>
            <a:off x="4572000" y="2109865"/>
            <a:ext cx="4295553" cy="2510246"/>
          </a:xfrm>
        </p:spPr>
        <p:txBody>
          <a:bodyPr/>
          <a:lstStyle/>
          <a:p>
            <a:pPr>
              <a:lnSpc>
                <a:spcPct val="100000"/>
              </a:lnSpc>
            </a:pPr>
            <a:r>
              <a:rPr lang="en-US" sz="3200" dirty="0"/>
              <a:t>Actuators are not commodities: Understanding API 6DX 2nd Edition</a:t>
            </a:r>
            <a:endParaRPr lang="it-IT" sz="3200" dirty="0"/>
          </a:p>
        </p:txBody>
      </p:sp>
      <p:sp>
        <p:nvSpPr>
          <p:cNvPr id="5" name="Segnaposto testo 6">
            <a:extLst>
              <a:ext uri="{FF2B5EF4-FFF2-40B4-BE49-F238E27FC236}">
                <a16:creationId xmlns:a16="http://schemas.microsoft.com/office/drawing/2014/main" id="{16C57FAC-F0BC-6134-A643-67B193141234}"/>
              </a:ext>
            </a:extLst>
          </p:cNvPr>
          <p:cNvSpPr>
            <a:spLocks noGrp="1"/>
          </p:cNvSpPr>
          <p:nvPr>
            <p:ph type="body" sz="half" idx="2"/>
          </p:nvPr>
        </p:nvSpPr>
        <p:spPr>
          <a:xfrm>
            <a:off x="162170" y="4192238"/>
            <a:ext cx="1242560" cy="275259"/>
          </a:xfrm>
        </p:spPr>
        <p:txBody>
          <a:bodyPr/>
          <a:lstStyle/>
          <a:p>
            <a:pPr lvl="0"/>
            <a:r>
              <a:rPr lang="it-IT" dirty="0"/>
              <a:t>CONFERENCE </a:t>
            </a:r>
          </a:p>
          <a:p>
            <a:pPr lvl="0"/>
            <a:r>
              <a:rPr lang="it-IT" dirty="0"/>
              <a:t>ORGANIZERS</a:t>
            </a:r>
          </a:p>
        </p:txBody>
      </p:sp>
    </p:spTree>
    <p:extLst>
      <p:ext uri="{BB962C8B-B14F-4D97-AF65-F5344CB8AC3E}">
        <p14:creationId xmlns:p14="http://schemas.microsoft.com/office/powerpoint/2010/main" val="28496884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ottotitolo 2">
            <a:extLst>
              <a:ext uri="{FF2B5EF4-FFF2-40B4-BE49-F238E27FC236}">
                <a16:creationId xmlns:a16="http://schemas.microsoft.com/office/drawing/2014/main" id="{4600BE33-C841-4649-BC81-6DE6F5E64D19}"/>
              </a:ext>
            </a:extLst>
          </p:cNvPr>
          <p:cNvSpPr txBox="1">
            <a:spLocks/>
          </p:cNvSpPr>
          <p:nvPr/>
        </p:nvSpPr>
        <p:spPr>
          <a:xfrm>
            <a:off x="385407" y="1600200"/>
            <a:ext cx="8373185" cy="2591759"/>
          </a:xfrm>
          <a:prstGeom prst="rect">
            <a:avLst/>
          </a:prstGeom>
        </p:spPr>
        <p:txBody>
          <a:bodyPr vert="horz" lIns="0" tIns="0" rIns="0" bIns="0" rtlCol="0"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Arial" panose="020B06040202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Arial" panose="020B0604020202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Arial" panose="020B06040202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None/>
            </a:pPr>
            <a:r>
              <a:rPr lang="en-US" sz="1200" b="1" dirty="0"/>
              <a:t>It is crucial for actuators to be supplied with comprehensive final documentation, ensuring that all actuators meet both the regulatory standards and specific customer needs enhancing transparency:</a:t>
            </a:r>
          </a:p>
          <a:p>
            <a:pPr marL="0" indent="0">
              <a:lnSpc>
                <a:spcPct val="100000"/>
              </a:lnSpc>
              <a:spcBef>
                <a:spcPts val="0"/>
              </a:spcBef>
              <a:buNone/>
            </a:pPr>
            <a:endParaRPr lang="en-US" sz="1200" b="1" dirty="0"/>
          </a:p>
          <a:p>
            <a:pPr>
              <a:lnSpc>
                <a:spcPct val="100000"/>
              </a:lnSpc>
              <a:spcBef>
                <a:spcPts val="0"/>
              </a:spcBef>
            </a:pPr>
            <a:r>
              <a:rPr lang="en-US" sz="1200" dirty="0"/>
              <a:t>Torque/thrust indications </a:t>
            </a:r>
            <a:r>
              <a:rPr lang="en-US" sz="1200" u="sng" dirty="0"/>
              <a:t>for each actuator</a:t>
            </a:r>
            <a:r>
              <a:rPr lang="en-US" sz="1200" dirty="0"/>
              <a:t>.</a:t>
            </a:r>
          </a:p>
          <a:p>
            <a:pPr>
              <a:lnSpc>
                <a:spcPct val="100000"/>
              </a:lnSpc>
              <a:spcBef>
                <a:spcPts val="0"/>
              </a:spcBef>
            </a:pPr>
            <a:r>
              <a:rPr lang="en-US" sz="1200" dirty="0"/>
              <a:t>Electrical and operational schematics </a:t>
            </a:r>
            <a:r>
              <a:rPr lang="en-US" sz="1200" u="sng" dirty="0"/>
              <a:t>for each actuator model/configuration</a:t>
            </a:r>
            <a:r>
              <a:rPr lang="en-US" sz="1200" dirty="0"/>
              <a:t>.</a:t>
            </a:r>
          </a:p>
          <a:p>
            <a:pPr>
              <a:lnSpc>
                <a:spcPct val="100000"/>
              </a:lnSpc>
              <a:spcBef>
                <a:spcPts val="0"/>
              </a:spcBef>
            </a:pPr>
            <a:r>
              <a:rPr lang="en-US" sz="1200" dirty="0"/>
              <a:t>Cylinder pressure test reports and piston seal integrity </a:t>
            </a:r>
            <a:r>
              <a:rPr lang="en-US" sz="1200" u="sng" dirty="0"/>
              <a:t>for each actuator</a:t>
            </a:r>
            <a:r>
              <a:rPr lang="en-US" sz="1200" dirty="0"/>
              <a:t>.</a:t>
            </a:r>
          </a:p>
          <a:p>
            <a:pPr>
              <a:lnSpc>
                <a:spcPct val="100000"/>
              </a:lnSpc>
              <a:spcBef>
                <a:spcPts val="0"/>
              </a:spcBef>
            </a:pPr>
            <a:r>
              <a:rPr lang="en-US" sz="1200" dirty="0"/>
              <a:t>Hazardous area certification </a:t>
            </a:r>
            <a:r>
              <a:rPr lang="en-US" sz="1200" u="sng" dirty="0"/>
              <a:t>for each actuator</a:t>
            </a:r>
            <a:r>
              <a:rPr lang="en-US" sz="1200" dirty="0"/>
              <a:t>.</a:t>
            </a:r>
          </a:p>
          <a:p>
            <a:pPr>
              <a:lnSpc>
                <a:spcPct val="100000"/>
              </a:lnSpc>
              <a:spcBef>
                <a:spcPts val="0"/>
              </a:spcBef>
            </a:pPr>
            <a:r>
              <a:rPr lang="en-US" sz="1200" dirty="0"/>
              <a:t>General dimensional drawings </a:t>
            </a:r>
            <a:r>
              <a:rPr lang="en-US" sz="1200" u="sng" dirty="0"/>
              <a:t>for each actuator model/configuration</a:t>
            </a:r>
            <a:r>
              <a:rPr lang="en-US" sz="1200" dirty="0"/>
              <a:t>.</a:t>
            </a:r>
          </a:p>
          <a:p>
            <a:pPr>
              <a:lnSpc>
                <a:spcPct val="100000"/>
              </a:lnSpc>
              <a:spcBef>
                <a:spcPts val="0"/>
              </a:spcBef>
            </a:pPr>
            <a:r>
              <a:rPr lang="en-US" sz="1200" dirty="0"/>
              <a:t>A summary declaration of conformity to API 6DX standards for the purpose of supply.</a:t>
            </a:r>
          </a:p>
          <a:p>
            <a:pPr>
              <a:lnSpc>
                <a:spcPct val="100000"/>
              </a:lnSpc>
              <a:spcBef>
                <a:spcPts val="0"/>
              </a:spcBef>
            </a:pPr>
            <a:r>
              <a:rPr lang="en-US" sz="1200" dirty="0"/>
              <a:t>Instructions for the safe removal of the spring container.</a:t>
            </a:r>
          </a:p>
          <a:p>
            <a:pPr>
              <a:lnSpc>
                <a:spcPct val="100000"/>
              </a:lnSpc>
              <a:spcBef>
                <a:spcPts val="0"/>
              </a:spcBef>
            </a:pPr>
            <a:endParaRPr lang="en-US" sz="1200" dirty="0"/>
          </a:p>
          <a:p>
            <a:pPr marL="0" indent="0">
              <a:lnSpc>
                <a:spcPct val="100000"/>
              </a:lnSpc>
              <a:spcBef>
                <a:spcPts val="0"/>
              </a:spcBef>
              <a:buNone/>
            </a:pPr>
            <a:r>
              <a:rPr lang="en-US" sz="1200" dirty="0"/>
              <a:t>This structured documentation process is critical for verifying that actuators are safe, compliant, and ready for operation, aligning with both API 6DX standards and contractual obligations.</a:t>
            </a:r>
            <a:endParaRPr lang="it-IT" sz="1400" b="1" dirty="0"/>
          </a:p>
        </p:txBody>
      </p:sp>
      <p:sp>
        <p:nvSpPr>
          <p:cNvPr id="28" name="Rettangolo 27">
            <a:extLst>
              <a:ext uri="{FF2B5EF4-FFF2-40B4-BE49-F238E27FC236}">
                <a16:creationId xmlns:a16="http://schemas.microsoft.com/office/drawing/2014/main" id="{1D40AF12-43A6-4D46-9613-EA4D9990E185}"/>
              </a:ext>
            </a:extLst>
          </p:cNvPr>
          <p:cNvSpPr/>
          <p:nvPr/>
        </p:nvSpPr>
        <p:spPr>
          <a:xfrm>
            <a:off x="5976939" y="4697608"/>
            <a:ext cx="610016" cy="43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9" name="Immagine 28">
            <a:extLst>
              <a:ext uri="{FF2B5EF4-FFF2-40B4-BE49-F238E27FC236}">
                <a16:creationId xmlns:a16="http://schemas.microsoft.com/office/drawing/2014/main" id="{2F53E2ED-E165-46AB-AF6F-F9637E162BB9}"/>
              </a:ext>
            </a:extLst>
          </p:cNvPr>
          <p:cNvPicPr>
            <a:picLocks noChangeAspect="1"/>
          </p:cNvPicPr>
          <p:nvPr/>
        </p:nvPicPr>
        <p:blipFill>
          <a:blip r:embed="rId2"/>
          <a:stretch>
            <a:fillRect/>
          </a:stretch>
        </p:blipFill>
        <p:spPr>
          <a:xfrm>
            <a:off x="5988977" y="4712008"/>
            <a:ext cx="583519" cy="388682"/>
          </a:xfrm>
          <a:prstGeom prst="rect">
            <a:avLst/>
          </a:prstGeom>
        </p:spPr>
      </p:pic>
      <p:sp>
        <p:nvSpPr>
          <p:cNvPr id="10" name="Titolo 1">
            <a:extLst>
              <a:ext uri="{FF2B5EF4-FFF2-40B4-BE49-F238E27FC236}">
                <a16:creationId xmlns:a16="http://schemas.microsoft.com/office/drawing/2014/main" id="{1DC50968-D1F1-41D4-9592-44FF5E39FF9B}"/>
              </a:ext>
            </a:extLst>
          </p:cNvPr>
          <p:cNvSpPr txBox="1">
            <a:spLocks/>
          </p:cNvSpPr>
          <p:nvPr/>
        </p:nvSpPr>
        <p:spPr>
          <a:xfrm>
            <a:off x="258077" y="782102"/>
            <a:ext cx="6450418" cy="973137"/>
          </a:xfrm>
          <a:prstGeom prst="rect">
            <a:avLst/>
          </a:prstGeom>
        </p:spPr>
        <p:txBody>
          <a:bodyPr vert="horz" lIns="0" tIns="0" rIns="0" bIns="0" rtlCol="0" anchor="t" anchorCtr="0">
            <a:noAutofit/>
          </a:bodyPr>
          <a:lstStyle>
            <a:lvl1pPr algn="l" defTabSz="685800" rtl="0" eaLnBrk="1" latinLnBrk="0" hangingPunct="1">
              <a:lnSpc>
                <a:spcPts val="3500"/>
              </a:lnSpc>
              <a:spcBef>
                <a:spcPct val="0"/>
              </a:spcBef>
              <a:buNone/>
              <a:defRPr sz="3300" b="1" i="0" kern="1200">
                <a:solidFill>
                  <a:schemeClr val="tx1"/>
                </a:solidFill>
                <a:latin typeface="Arial" panose="020B0604020202020204" pitchFamily="34" charset="0"/>
                <a:ea typeface="+mj-ea"/>
                <a:cs typeface="+mj-cs"/>
              </a:defRPr>
            </a:lvl1pPr>
          </a:lstStyle>
          <a:p>
            <a:pPr>
              <a:lnSpc>
                <a:spcPct val="100000"/>
              </a:lnSpc>
            </a:pPr>
            <a:r>
              <a:rPr lang="en-US" sz="2800" dirty="0"/>
              <a:t>Quality Control and Testing</a:t>
            </a:r>
            <a:br>
              <a:rPr lang="it-IT" sz="3200" dirty="0"/>
            </a:br>
            <a:r>
              <a:rPr lang="it-IT" sz="1800" b="0" dirty="0"/>
              <a:t>DOCUMENTATION</a:t>
            </a:r>
            <a:endParaRPr lang="it-IT" sz="3200" b="0" dirty="0"/>
          </a:p>
        </p:txBody>
      </p:sp>
    </p:spTree>
    <p:extLst>
      <p:ext uri="{BB962C8B-B14F-4D97-AF65-F5344CB8AC3E}">
        <p14:creationId xmlns:p14="http://schemas.microsoft.com/office/powerpoint/2010/main" val="18378063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immagine 4">
            <a:extLst>
              <a:ext uri="{FF2B5EF4-FFF2-40B4-BE49-F238E27FC236}">
                <a16:creationId xmlns:a16="http://schemas.microsoft.com/office/drawing/2014/main" id="{EBD4302C-F14F-A558-B8B4-EDF5D2206E72}"/>
              </a:ext>
            </a:extLst>
          </p:cNvPr>
          <p:cNvPicPr>
            <a:picLocks noGrp="1" noChangeAspect="1"/>
          </p:cNvPicPr>
          <p:nvPr>
            <p:ph type="pic" sz="quarter" idx="10"/>
          </p:nvPr>
        </p:nvPicPr>
        <p:blipFill>
          <a:blip r:embed="rId2"/>
          <a:srcRect t="8285" b="8285"/>
          <a:stretch/>
        </p:blipFill>
        <p:spPr>
          <a:xfrm>
            <a:off x="0" y="0"/>
            <a:ext cx="9144000" cy="5143500"/>
          </a:xfrm>
        </p:spPr>
      </p:pic>
      <p:sp>
        <p:nvSpPr>
          <p:cNvPr id="7" name="Rettangolo 6">
            <a:extLst>
              <a:ext uri="{FF2B5EF4-FFF2-40B4-BE49-F238E27FC236}">
                <a16:creationId xmlns:a16="http://schemas.microsoft.com/office/drawing/2014/main" id="{91D2E529-8C54-5262-E2EF-97D600F47948}"/>
              </a:ext>
            </a:extLst>
          </p:cNvPr>
          <p:cNvSpPr/>
          <p:nvPr/>
        </p:nvSpPr>
        <p:spPr>
          <a:xfrm>
            <a:off x="0" y="19050"/>
            <a:ext cx="9144000" cy="51435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6" name="Immagine 5">
            <a:extLst>
              <a:ext uri="{FF2B5EF4-FFF2-40B4-BE49-F238E27FC236}">
                <a16:creationId xmlns:a16="http://schemas.microsoft.com/office/drawing/2014/main" id="{D1388C2B-C232-419C-0CD8-3C7A81BC6108}"/>
              </a:ext>
            </a:extLst>
          </p:cNvPr>
          <p:cNvPicPr>
            <a:picLocks noChangeAspect="1"/>
          </p:cNvPicPr>
          <p:nvPr/>
        </p:nvPicPr>
        <p:blipFill>
          <a:blip r:embed="rId3"/>
          <a:srcRect/>
          <a:stretch/>
        </p:blipFill>
        <p:spPr>
          <a:xfrm>
            <a:off x="257175" y="234950"/>
            <a:ext cx="1060323" cy="588235"/>
          </a:xfrm>
          <a:prstGeom prst="rect">
            <a:avLst/>
          </a:prstGeom>
        </p:spPr>
      </p:pic>
      <p:cxnSp>
        <p:nvCxnSpPr>
          <p:cNvPr id="14" name="Connettore 1 13">
            <a:extLst>
              <a:ext uri="{FF2B5EF4-FFF2-40B4-BE49-F238E27FC236}">
                <a16:creationId xmlns:a16="http://schemas.microsoft.com/office/drawing/2014/main" id="{F797974A-9DCF-21FE-78A1-D0191A110BDA}"/>
              </a:ext>
            </a:extLst>
          </p:cNvPr>
          <p:cNvCxnSpPr>
            <a:cxnSpLocks/>
          </p:cNvCxnSpPr>
          <p:nvPr/>
        </p:nvCxnSpPr>
        <p:spPr>
          <a:xfrm>
            <a:off x="250825" y="4663962"/>
            <a:ext cx="864235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5" name="Gruppo 14">
            <a:extLst>
              <a:ext uri="{FF2B5EF4-FFF2-40B4-BE49-F238E27FC236}">
                <a16:creationId xmlns:a16="http://schemas.microsoft.com/office/drawing/2014/main" id="{24FB5CF1-5FD3-45A2-739F-8D3D35847369}"/>
              </a:ext>
            </a:extLst>
          </p:cNvPr>
          <p:cNvGrpSpPr/>
          <p:nvPr/>
        </p:nvGrpSpPr>
        <p:grpSpPr>
          <a:xfrm>
            <a:off x="6872317" y="4657725"/>
            <a:ext cx="2052123" cy="523874"/>
            <a:chOff x="6872317" y="4657725"/>
            <a:chExt cx="2052123" cy="523874"/>
          </a:xfrm>
        </p:grpSpPr>
        <p:sp>
          <p:nvSpPr>
            <p:cNvPr id="19" name="Text Placeholder 3">
              <a:extLst>
                <a:ext uri="{FF2B5EF4-FFF2-40B4-BE49-F238E27FC236}">
                  <a16:creationId xmlns:a16="http://schemas.microsoft.com/office/drawing/2014/main" id="{7D4BC7CE-883C-A54B-D9AA-B419D72DBBBE}"/>
                </a:ext>
              </a:extLst>
            </p:cNvPr>
            <p:cNvSpPr txBox="1">
              <a:spLocks/>
            </p:cNvSpPr>
            <p:nvPr userDrawn="1"/>
          </p:nvSpPr>
          <p:spPr>
            <a:xfrm>
              <a:off x="6872317" y="4728614"/>
              <a:ext cx="1559540" cy="201461"/>
            </a:xfrm>
            <a:prstGeom prst="rect">
              <a:avLst/>
            </a:prstGeom>
          </p:spPr>
          <p:txBody>
            <a:bodyPr/>
            <a:lstStyle>
              <a:lvl1pPr marL="0" indent="0" algn="r" defTabSz="685800" rtl="0" eaLnBrk="1" latinLnBrk="0" hangingPunct="1">
                <a:lnSpc>
                  <a:spcPts val="800"/>
                </a:lnSpc>
                <a:spcBef>
                  <a:spcPts val="0"/>
                </a:spcBef>
                <a:buFont typeface="Arial" panose="020B0604020202020204" pitchFamily="34" charset="0"/>
                <a:buNone/>
                <a:defRPr sz="600" b="0" i="0" kern="1200" spc="50" baseline="0">
                  <a:solidFill>
                    <a:schemeClr val="tx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050" b="0" i="0" kern="1200">
                  <a:solidFill>
                    <a:schemeClr val="tx1"/>
                  </a:solidFill>
                  <a:latin typeface="Arial" panose="020B0604020202020204" pitchFamily="34"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b="0" i="0" kern="1200">
                  <a:solidFill>
                    <a:schemeClr val="tx1"/>
                  </a:solidFill>
                  <a:latin typeface="Arial" panose="020B0604020202020204" pitchFamily="34"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r>
                <a:rPr lang="it-IT" dirty="0">
                  <a:solidFill>
                    <a:schemeClr val="bg1"/>
                  </a:solidFill>
                </a:rPr>
                <a:t>CONFERENCE ORGANIZERS</a:t>
              </a:r>
            </a:p>
          </p:txBody>
        </p:sp>
        <p:pic>
          <p:nvPicPr>
            <p:cNvPr id="23" name="Immagine 22" descr="Immagine che contiene testo, Carattere, Elementi grafici, grafica&#10;&#10;Descrizione generata automaticamente">
              <a:extLst>
                <a:ext uri="{FF2B5EF4-FFF2-40B4-BE49-F238E27FC236}">
                  <a16:creationId xmlns:a16="http://schemas.microsoft.com/office/drawing/2014/main" id="{0D662774-EB37-E1CA-0E3E-864B97FA7CAC}"/>
                </a:ext>
              </a:extLst>
            </p:cNvPr>
            <p:cNvPicPr>
              <a:picLocks noChangeAspect="1"/>
            </p:cNvPicPr>
            <p:nvPr userDrawn="1"/>
          </p:nvPicPr>
          <p:blipFill>
            <a:blip r:embed="rId4"/>
            <a:stretch>
              <a:fillRect/>
            </a:stretch>
          </p:blipFill>
          <p:spPr>
            <a:xfrm>
              <a:off x="8400566" y="4657725"/>
              <a:ext cx="523874" cy="523874"/>
            </a:xfrm>
            <a:prstGeom prst="rect">
              <a:avLst/>
            </a:prstGeom>
          </p:spPr>
        </p:pic>
      </p:grpSp>
      <p:grpSp>
        <p:nvGrpSpPr>
          <p:cNvPr id="24" name="Gruppo 23">
            <a:extLst>
              <a:ext uri="{FF2B5EF4-FFF2-40B4-BE49-F238E27FC236}">
                <a16:creationId xmlns:a16="http://schemas.microsoft.com/office/drawing/2014/main" id="{089586E3-B05B-B39B-6330-12FDFD36F0E2}"/>
              </a:ext>
            </a:extLst>
          </p:cNvPr>
          <p:cNvGrpSpPr/>
          <p:nvPr/>
        </p:nvGrpSpPr>
        <p:grpSpPr>
          <a:xfrm>
            <a:off x="160207" y="4687199"/>
            <a:ext cx="2857803" cy="375011"/>
            <a:chOff x="160207" y="4686820"/>
            <a:chExt cx="2857803" cy="375011"/>
          </a:xfrm>
        </p:grpSpPr>
        <p:sp>
          <p:nvSpPr>
            <p:cNvPr id="25" name="Text Placeholder 3">
              <a:extLst>
                <a:ext uri="{FF2B5EF4-FFF2-40B4-BE49-F238E27FC236}">
                  <a16:creationId xmlns:a16="http://schemas.microsoft.com/office/drawing/2014/main" id="{4DE26D89-7DD7-AB6E-D5D7-1CA6303CD3A2}"/>
                </a:ext>
              </a:extLst>
            </p:cNvPr>
            <p:cNvSpPr txBox="1">
              <a:spLocks/>
            </p:cNvSpPr>
            <p:nvPr userDrawn="1"/>
          </p:nvSpPr>
          <p:spPr>
            <a:xfrm>
              <a:off x="160207" y="4728614"/>
              <a:ext cx="780752" cy="201461"/>
            </a:xfrm>
            <a:prstGeom prst="rect">
              <a:avLst/>
            </a:prstGeom>
          </p:spPr>
          <p:txBody>
            <a:bodyPr/>
            <a:lstStyle>
              <a:lvl1pPr marL="0" indent="0" algn="l" defTabSz="685800" rtl="0" eaLnBrk="1" latinLnBrk="0" hangingPunct="1">
                <a:lnSpc>
                  <a:spcPts val="800"/>
                </a:lnSpc>
                <a:spcBef>
                  <a:spcPts val="0"/>
                </a:spcBef>
                <a:buFont typeface="Arial" panose="020B0604020202020204" pitchFamily="34" charset="0"/>
                <a:buNone/>
                <a:defRPr sz="600" b="0" i="0" kern="1200" spc="50" baseline="0">
                  <a:solidFill>
                    <a:schemeClr val="tx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050" b="0" i="0" kern="1200">
                  <a:solidFill>
                    <a:schemeClr val="tx1"/>
                  </a:solidFill>
                  <a:latin typeface="Arial" panose="020B0604020202020204" pitchFamily="34"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b="0" i="0" kern="1200">
                  <a:solidFill>
                    <a:schemeClr val="tx1"/>
                  </a:solidFill>
                  <a:latin typeface="Arial" panose="020B0604020202020204" pitchFamily="34"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r>
                <a:rPr lang="it-IT" dirty="0">
                  <a:solidFill>
                    <a:schemeClr val="bg1"/>
                  </a:solidFill>
                </a:rPr>
                <a:t>ORGANIZERS</a:t>
              </a:r>
            </a:p>
          </p:txBody>
        </p:sp>
        <p:pic>
          <p:nvPicPr>
            <p:cNvPr id="26" name="Immagine 25">
              <a:extLst>
                <a:ext uri="{FF2B5EF4-FFF2-40B4-BE49-F238E27FC236}">
                  <a16:creationId xmlns:a16="http://schemas.microsoft.com/office/drawing/2014/main" id="{3A7F8524-8810-BEDD-4333-155F669CB1CF}"/>
                </a:ext>
              </a:extLst>
            </p:cNvPr>
            <p:cNvPicPr>
              <a:picLocks noChangeAspect="1"/>
            </p:cNvPicPr>
            <p:nvPr userDrawn="1"/>
          </p:nvPicPr>
          <p:blipFill>
            <a:blip r:embed="rId5"/>
            <a:srcRect/>
            <a:stretch/>
          </p:blipFill>
          <p:spPr>
            <a:xfrm>
              <a:off x="1017841" y="4686820"/>
              <a:ext cx="1015200" cy="375011"/>
            </a:xfrm>
            <a:prstGeom prst="rect">
              <a:avLst/>
            </a:prstGeom>
          </p:spPr>
        </p:pic>
        <p:pic>
          <p:nvPicPr>
            <p:cNvPr id="27" name="Immagine 26">
              <a:extLst>
                <a:ext uri="{FF2B5EF4-FFF2-40B4-BE49-F238E27FC236}">
                  <a16:creationId xmlns:a16="http://schemas.microsoft.com/office/drawing/2014/main" id="{613460CF-9F6F-69E7-CBFA-47920EF19F70}"/>
                </a:ext>
              </a:extLst>
            </p:cNvPr>
            <p:cNvPicPr>
              <a:picLocks noChangeAspect="1"/>
            </p:cNvPicPr>
            <p:nvPr userDrawn="1"/>
          </p:nvPicPr>
          <p:blipFill>
            <a:blip r:embed="rId6"/>
            <a:srcRect/>
            <a:stretch/>
          </p:blipFill>
          <p:spPr>
            <a:xfrm>
              <a:off x="2091600" y="4863221"/>
              <a:ext cx="926410" cy="130905"/>
            </a:xfrm>
            <a:prstGeom prst="rect">
              <a:avLst/>
            </a:prstGeom>
          </p:spPr>
        </p:pic>
      </p:grpSp>
      <p:pic>
        <p:nvPicPr>
          <p:cNvPr id="20" name="Immagine 19">
            <a:extLst>
              <a:ext uri="{FF2B5EF4-FFF2-40B4-BE49-F238E27FC236}">
                <a16:creationId xmlns:a16="http://schemas.microsoft.com/office/drawing/2014/main" id="{F7169C40-0E86-467B-BD44-039B8B11EF18}"/>
              </a:ext>
            </a:extLst>
          </p:cNvPr>
          <p:cNvPicPr>
            <a:picLocks noChangeAspect="1"/>
          </p:cNvPicPr>
          <p:nvPr/>
        </p:nvPicPr>
        <p:blipFill>
          <a:blip r:embed="rId7"/>
          <a:stretch>
            <a:fillRect/>
          </a:stretch>
        </p:blipFill>
        <p:spPr>
          <a:xfrm>
            <a:off x="4423799" y="1422425"/>
            <a:ext cx="4345829" cy="2897220"/>
          </a:xfrm>
          <a:prstGeom prst="rect">
            <a:avLst/>
          </a:prstGeom>
        </p:spPr>
      </p:pic>
      <p:sp>
        <p:nvSpPr>
          <p:cNvPr id="22" name="Titolo 1">
            <a:extLst>
              <a:ext uri="{FF2B5EF4-FFF2-40B4-BE49-F238E27FC236}">
                <a16:creationId xmlns:a16="http://schemas.microsoft.com/office/drawing/2014/main" id="{206F08A5-6B93-4580-9F6B-B2EC6AC4CCCE}"/>
              </a:ext>
            </a:extLst>
          </p:cNvPr>
          <p:cNvSpPr txBox="1">
            <a:spLocks/>
          </p:cNvSpPr>
          <p:nvPr/>
        </p:nvSpPr>
        <p:spPr>
          <a:xfrm>
            <a:off x="257175" y="929619"/>
            <a:ext cx="6471863" cy="973137"/>
          </a:xfrm>
          <a:prstGeom prst="rect">
            <a:avLst/>
          </a:prstGeom>
        </p:spPr>
        <p:txBody>
          <a:bodyPr vert="horz" lIns="0" tIns="0" rIns="0" bIns="0" rtlCol="0" anchor="t" anchorCtr="0">
            <a:noAutofit/>
          </a:bodyPr>
          <a:lstStyle>
            <a:lvl1pPr algn="l" defTabSz="685800" rtl="0" eaLnBrk="1" latinLnBrk="0" hangingPunct="1">
              <a:lnSpc>
                <a:spcPts val="3500"/>
              </a:lnSpc>
              <a:spcBef>
                <a:spcPct val="0"/>
              </a:spcBef>
              <a:buNone/>
              <a:defRPr sz="3300" b="1" i="0" kern="1200">
                <a:solidFill>
                  <a:schemeClr val="tx1"/>
                </a:solidFill>
                <a:latin typeface="Arial" panose="020B0604020202020204" pitchFamily="34" charset="0"/>
                <a:ea typeface="+mj-ea"/>
                <a:cs typeface="+mj-cs"/>
              </a:defRPr>
            </a:lvl1pPr>
          </a:lstStyle>
          <a:p>
            <a:pPr>
              <a:lnSpc>
                <a:spcPct val="100000"/>
              </a:lnSpc>
            </a:pPr>
            <a:r>
              <a:rPr lang="en-US" sz="2800" dirty="0">
                <a:solidFill>
                  <a:schemeClr val="bg1"/>
                </a:solidFill>
              </a:rPr>
              <a:t>Long-term Benefits &amp; Cost Efficiency</a:t>
            </a:r>
          </a:p>
        </p:txBody>
      </p:sp>
      <p:sp>
        <p:nvSpPr>
          <p:cNvPr id="29" name="Titolo 1">
            <a:extLst>
              <a:ext uri="{FF2B5EF4-FFF2-40B4-BE49-F238E27FC236}">
                <a16:creationId xmlns:a16="http://schemas.microsoft.com/office/drawing/2014/main" id="{D31F98EA-16F2-46F9-9B64-38F5D1BD8928}"/>
              </a:ext>
            </a:extLst>
          </p:cNvPr>
          <p:cNvSpPr>
            <a:spLocks noGrp="1"/>
          </p:cNvSpPr>
          <p:nvPr>
            <p:ph type="title"/>
          </p:nvPr>
        </p:nvSpPr>
        <p:spPr>
          <a:xfrm>
            <a:off x="438539" y="1081436"/>
            <a:ext cx="3546721" cy="4010079"/>
          </a:xfrm>
        </p:spPr>
        <p:txBody>
          <a:bodyPr anchor="ctr" anchorCtr="0"/>
          <a:lstStyle/>
          <a:p>
            <a:pPr>
              <a:lnSpc>
                <a:spcPct val="100000"/>
              </a:lnSpc>
            </a:pPr>
            <a:r>
              <a:rPr lang="en-US" sz="1400" u="sng" dirty="0">
                <a:solidFill>
                  <a:schemeClr val="bg1"/>
                </a:solidFill>
              </a:rPr>
              <a:t>LIFECYCLE COSTS</a:t>
            </a:r>
            <a:r>
              <a:rPr lang="en-US" sz="1400" dirty="0">
                <a:solidFill>
                  <a:schemeClr val="bg1"/>
                </a:solidFill>
              </a:rPr>
              <a:t>:                                Total ownership costs beyond the initial purchase price.</a:t>
            </a:r>
            <a:br>
              <a:rPr lang="en-US" sz="1400" dirty="0">
                <a:solidFill>
                  <a:schemeClr val="bg1"/>
                </a:solidFill>
              </a:rPr>
            </a:br>
            <a:br>
              <a:rPr lang="en-US" sz="1400" dirty="0">
                <a:solidFill>
                  <a:schemeClr val="bg1"/>
                </a:solidFill>
              </a:rPr>
            </a:br>
            <a:r>
              <a:rPr lang="en-US" sz="1400" u="sng" dirty="0">
                <a:solidFill>
                  <a:schemeClr val="bg1"/>
                </a:solidFill>
              </a:rPr>
              <a:t>SUSTAINABILITY AND EFFICIENCY</a:t>
            </a:r>
            <a:r>
              <a:rPr lang="en-US" sz="1400" dirty="0">
                <a:solidFill>
                  <a:schemeClr val="bg1"/>
                </a:solidFill>
              </a:rPr>
              <a:t>: The improved design contributes to longer equipment lifespan and reduced maintenance requirements.</a:t>
            </a:r>
            <a:br>
              <a:rPr lang="en-US" sz="1400" dirty="0">
                <a:solidFill>
                  <a:schemeClr val="bg1"/>
                </a:solidFill>
              </a:rPr>
            </a:br>
            <a:br>
              <a:rPr lang="en-US" sz="1400" dirty="0">
                <a:solidFill>
                  <a:schemeClr val="bg1"/>
                </a:solidFill>
              </a:rPr>
            </a:br>
            <a:r>
              <a:rPr lang="en-US" sz="1400" dirty="0">
                <a:solidFill>
                  <a:schemeClr val="bg1"/>
                </a:solidFill>
                <a:highlight>
                  <a:srgbClr val="5ABAF3"/>
                </a:highlight>
              </a:rPr>
              <a:t>Consider what really matters! </a:t>
            </a:r>
            <a:br>
              <a:rPr lang="en-US" sz="1400" dirty="0">
                <a:solidFill>
                  <a:schemeClr val="bg1"/>
                </a:solidFill>
                <a:highlight>
                  <a:srgbClr val="5ABAF3"/>
                </a:highlight>
              </a:rPr>
            </a:br>
            <a:r>
              <a:rPr lang="en-US" sz="1400" dirty="0">
                <a:solidFill>
                  <a:schemeClr val="bg1"/>
                </a:solidFill>
                <a:highlight>
                  <a:srgbClr val="5ABAF3"/>
                </a:highlight>
              </a:rPr>
              <a:t>Best value for money.</a:t>
            </a:r>
            <a:br>
              <a:rPr lang="en-US" sz="1400" dirty="0">
                <a:solidFill>
                  <a:schemeClr val="bg1"/>
                </a:solidFill>
                <a:highlight>
                  <a:srgbClr val="5ABAF3"/>
                </a:highlight>
              </a:rPr>
            </a:br>
            <a:br>
              <a:rPr lang="en-US" sz="1400" dirty="0">
                <a:solidFill>
                  <a:schemeClr val="bg1"/>
                </a:solidFill>
              </a:rPr>
            </a:br>
            <a:endParaRPr lang="en-US" sz="1400" dirty="0">
              <a:solidFill>
                <a:schemeClr val="bg1"/>
              </a:solidFill>
            </a:endParaRPr>
          </a:p>
        </p:txBody>
      </p:sp>
    </p:spTree>
    <p:extLst>
      <p:ext uri="{BB962C8B-B14F-4D97-AF65-F5344CB8AC3E}">
        <p14:creationId xmlns:p14="http://schemas.microsoft.com/office/powerpoint/2010/main" val="11086836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immagine 4" descr="Immagine che contiene piattaforma, blu, metropolitana&#10;&#10;Descrizione generata automaticamente">
            <a:extLst>
              <a:ext uri="{FF2B5EF4-FFF2-40B4-BE49-F238E27FC236}">
                <a16:creationId xmlns:a16="http://schemas.microsoft.com/office/drawing/2014/main" id="{EBD4302C-F14F-A558-B8B4-EDF5D2206E72}"/>
              </a:ext>
            </a:extLst>
          </p:cNvPr>
          <p:cNvPicPr>
            <a:picLocks noGrp="1" noChangeAspect="1"/>
          </p:cNvPicPr>
          <p:nvPr>
            <p:ph type="pic" sz="quarter" idx="10"/>
          </p:nvPr>
        </p:nvPicPr>
        <p:blipFill>
          <a:blip r:embed="rId2"/>
          <a:srcRect t="8243" b="8243"/>
          <a:stretch>
            <a:fillRect/>
          </a:stretch>
        </p:blipFill>
        <p:spPr>
          <a:xfrm>
            <a:off x="0" y="0"/>
            <a:ext cx="9144000" cy="5143500"/>
          </a:xfrm>
        </p:spPr>
      </p:pic>
      <p:sp>
        <p:nvSpPr>
          <p:cNvPr id="7" name="Rettangolo 6">
            <a:extLst>
              <a:ext uri="{FF2B5EF4-FFF2-40B4-BE49-F238E27FC236}">
                <a16:creationId xmlns:a16="http://schemas.microsoft.com/office/drawing/2014/main" id="{91D2E529-8C54-5262-E2EF-97D600F47948}"/>
              </a:ext>
            </a:extLst>
          </p:cNvPr>
          <p:cNvSpPr/>
          <p:nvPr/>
        </p:nvSpPr>
        <p:spPr>
          <a:xfrm>
            <a:off x="0" y="-1"/>
            <a:ext cx="9144000" cy="5143500"/>
          </a:xfrm>
          <a:prstGeom prst="rect">
            <a:avLst/>
          </a:prstGeom>
          <a:solidFill>
            <a:schemeClr val="accent1">
              <a:alpha val="7112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6" name="Immagine 5">
            <a:extLst>
              <a:ext uri="{FF2B5EF4-FFF2-40B4-BE49-F238E27FC236}">
                <a16:creationId xmlns:a16="http://schemas.microsoft.com/office/drawing/2014/main" id="{D1388C2B-C232-419C-0CD8-3C7A81BC6108}"/>
              </a:ext>
            </a:extLst>
          </p:cNvPr>
          <p:cNvPicPr>
            <a:picLocks noChangeAspect="1"/>
          </p:cNvPicPr>
          <p:nvPr/>
        </p:nvPicPr>
        <p:blipFill>
          <a:blip r:embed="rId3"/>
          <a:srcRect/>
          <a:stretch/>
        </p:blipFill>
        <p:spPr>
          <a:xfrm>
            <a:off x="257175" y="234950"/>
            <a:ext cx="1060323" cy="588235"/>
          </a:xfrm>
          <a:prstGeom prst="rect">
            <a:avLst/>
          </a:prstGeom>
        </p:spPr>
      </p:pic>
      <p:cxnSp>
        <p:nvCxnSpPr>
          <p:cNvPr id="11" name="Connettore 1 10">
            <a:extLst>
              <a:ext uri="{FF2B5EF4-FFF2-40B4-BE49-F238E27FC236}">
                <a16:creationId xmlns:a16="http://schemas.microsoft.com/office/drawing/2014/main" id="{9E293078-4E9A-D8F6-1C42-95A9B9296833}"/>
              </a:ext>
            </a:extLst>
          </p:cNvPr>
          <p:cNvCxnSpPr>
            <a:cxnSpLocks/>
          </p:cNvCxnSpPr>
          <p:nvPr/>
        </p:nvCxnSpPr>
        <p:spPr>
          <a:xfrm>
            <a:off x="250825" y="4663962"/>
            <a:ext cx="864235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2" name="Gruppo 11">
            <a:extLst>
              <a:ext uri="{FF2B5EF4-FFF2-40B4-BE49-F238E27FC236}">
                <a16:creationId xmlns:a16="http://schemas.microsoft.com/office/drawing/2014/main" id="{0895B5B3-9C38-6B28-47E6-6157A1AC475D}"/>
              </a:ext>
            </a:extLst>
          </p:cNvPr>
          <p:cNvGrpSpPr/>
          <p:nvPr/>
        </p:nvGrpSpPr>
        <p:grpSpPr>
          <a:xfrm>
            <a:off x="6872317" y="4657725"/>
            <a:ext cx="2052123" cy="523874"/>
            <a:chOff x="6872317" y="4657725"/>
            <a:chExt cx="2052123" cy="523874"/>
          </a:xfrm>
        </p:grpSpPr>
        <p:sp>
          <p:nvSpPr>
            <p:cNvPr id="13" name="Text Placeholder 3">
              <a:extLst>
                <a:ext uri="{FF2B5EF4-FFF2-40B4-BE49-F238E27FC236}">
                  <a16:creationId xmlns:a16="http://schemas.microsoft.com/office/drawing/2014/main" id="{DBF8D91B-DB02-B328-8368-F4521E9E5D3D}"/>
                </a:ext>
              </a:extLst>
            </p:cNvPr>
            <p:cNvSpPr txBox="1">
              <a:spLocks/>
            </p:cNvSpPr>
            <p:nvPr userDrawn="1"/>
          </p:nvSpPr>
          <p:spPr>
            <a:xfrm>
              <a:off x="6872317" y="4728614"/>
              <a:ext cx="1559540" cy="201461"/>
            </a:xfrm>
            <a:prstGeom prst="rect">
              <a:avLst/>
            </a:prstGeom>
          </p:spPr>
          <p:txBody>
            <a:bodyPr/>
            <a:lstStyle>
              <a:lvl1pPr marL="0" indent="0" algn="r" defTabSz="685800" rtl="0" eaLnBrk="1" latinLnBrk="0" hangingPunct="1">
                <a:lnSpc>
                  <a:spcPts val="800"/>
                </a:lnSpc>
                <a:spcBef>
                  <a:spcPts val="0"/>
                </a:spcBef>
                <a:buFont typeface="Arial" panose="020B0604020202020204" pitchFamily="34" charset="0"/>
                <a:buNone/>
                <a:defRPr sz="600" b="0" i="0" kern="1200" spc="50" baseline="0">
                  <a:solidFill>
                    <a:schemeClr val="tx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050" b="0" i="0" kern="1200">
                  <a:solidFill>
                    <a:schemeClr val="tx1"/>
                  </a:solidFill>
                  <a:latin typeface="Arial" panose="020B0604020202020204" pitchFamily="34"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b="0" i="0" kern="1200">
                  <a:solidFill>
                    <a:schemeClr val="tx1"/>
                  </a:solidFill>
                  <a:latin typeface="Arial" panose="020B0604020202020204" pitchFamily="34"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r>
                <a:rPr lang="it-IT" dirty="0">
                  <a:solidFill>
                    <a:schemeClr val="bg1"/>
                  </a:solidFill>
                </a:rPr>
                <a:t>CONFERENCE ORGANIZERS</a:t>
              </a:r>
            </a:p>
          </p:txBody>
        </p:sp>
        <p:pic>
          <p:nvPicPr>
            <p:cNvPr id="14" name="Immagine 13" descr="Immagine che contiene testo, Carattere, Elementi grafici, grafica&#10;&#10;Descrizione generata automaticamente">
              <a:extLst>
                <a:ext uri="{FF2B5EF4-FFF2-40B4-BE49-F238E27FC236}">
                  <a16:creationId xmlns:a16="http://schemas.microsoft.com/office/drawing/2014/main" id="{FDB4B8AC-F12B-4A45-EC0E-34F07DE9E60C}"/>
                </a:ext>
              </a:extLst>
            </p:cNvPr>
            <p:cNvPicPr>
              <a:picLocks noChangeAspect="1"/>
            </p:cNvPicPr>
            <p:nvPr userDrawn="1"/>
          </p:nvPicPr>
          <p:blipFill>
            <a:blip r:embed="rId4"/>
            <a:stretch>
              <a:fillRect/>
            </a:stretch>
          </p:blipFill>
          <p:spPr>
            <a:xfrm>
              <a:off x="8400566" y="4657725"/>
              <a:ext cx="523874" cy="523874"/>
            </a:xfrm>
            <a:prstGeom prst="rect">
              <a:avLst/>
            </a:prstGeom>
          </p:spPr>
        </p:pic>
      </p:grpSp>
      <p:pic>
        <p:nvPicPr>
          <p:cNvPr id="15" name="Immagine 14">
            <a:extLst>
              <a:ext uri="{FF2B5EF4-FFF2-40B4-BE49-F238E27FC236}">
                <a16:creationId xmlns:a16="http://schemas.microsoft.com/office/drawing/2014/main" id="{58F5C1D3-2F3E-FB25-290E-D922E22E24E6}"/>
              </a:ext>
            </a:extLst>
          </p:cNvPr>
          <p:cNvPicPr>
            <a:picLocks noChangeAspect="1"/>
          </p:cNvPicPr>
          <p:nvPr/>
        </p:nvPicPr>
        <p:blipFill rotWithShape="1">
          <a:blip r:embed="rId5"/>
          <a:srcRect l="-5445" t="-4877" r="50000" b="-2635"/>
          <a:stretch/>
        </p:blipFill>
        <p:spPr>
          <a:xfrm>
            <a:off x="6740434" y="-1570"/>
            <a:ext cx="2403566" cy="4687129"/>
          </a:xfrm>
          <a:prstGeom prst="rect">
            <a:avLst/>
          </a:prstGeom>
        </p:spPr>
      </p:pic>
      <p:grpSp>
        <p:nvGrpSpPr>
          <p:cNvPr id="8" name="Gruppo 7">
            <a:extLst>
              <a:ext uri="{FF2B5EF4-FFF2-40B4-BE49-F238E27FC236}">
                <a16:creationId xmlns:a16="http://schemas.microsoft.com/office/drawing/2014/main" id="{0A9878C7-15A8-3727-AB30-6CEDC0F8CCE9}"/>
              </a:ext>
            </a:extLst>
          </p:cNvPr>
          <p:cNvGrpSpPr/>
          <p:nvPr/>
        </p:nvGrpSpPr>
        <p:grpSpPr>
          <a:xfrm>
            <a:off x="160207" y="4687199"/>
            <a:ext cx="2857803" cy="375011"/>
            <a:chOff x="160207" y="4686820"/>
            <a:chExt cx="2857803" cy="375011"/>
          </a:xfrm>
        </p:grpSpPr>
        <p:sp>
          <p:nvSpPr>
            <p:cNvPr id="16" name="Text Placeholder 3">
              <a:extLst>
                <a:ext uri="{FF2B5EF4-FFF2-40B4-BE49-F238E27FC236}">
                  <a16:creationId xmlns:a16="http://schemas.microsoft.com/office/drawing/2014/main" id="{7B14EA1D-B948-60BF-F774-B4D7233270EB}"/>
                </a:ext>
              </a:extLst>
            </p:cNvPr>
            <p:cNvSpPr txBox="1">
              <a:spLocks/>
            </p:cNvSpPr>
            <p:nvPr userDrawn="1"/>
          </p:nvSpPr>
          <p:spPr>
            <a:xfrm>
              <a:off x="160207" y="4728614"/>
              <a:ext cx="780752" cy="201461"/>
            </a:xfrm>
            <a:prstGeom prst="rect">
              <a:avLst/>
            </a:prstGeom>
          </p:spPr>
          <p:txBody>
            <a:bodyPr/>
            <a:lstStyle>
              <a:lvl1pPr marL="0" indent="0" algn="l" defTabSz="685800" rtl="0" eaLnBrk="1" latinLnBrk="0" hangingPunct="1">
                <a:lnSpc>
                  <a:spcPts val="800"/>
                </a:lnSpc>
                <a:spcBef>
                  <a:spcPts val="0"/>
                </a:spcBef>
                <a:buFont typeface="Arial" panose="020B0604020202020204" pitchFamily="34" charset="0"/>
                <a:buNone/>
                <a:defRPr sz="600" b="0" i="0" kern="1200" spc="50" baseline="0">
                  <a:solidFill>
                    <a:schemeClr val="tx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050" b="0" i="0" kern="1200">
                  <a:solidFill>
                    <a:schemeClr val="tx1"/>
                  </a:solidFill>
                  <a:latin typeface="Arial" panose="020B0604020202020204" pitchFamily="34"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b="0" i="0" kern="1200">
                  <a:solidFill>
                    <a:schemeClr val="tx1"/>
                  </a:solidFill>
                  <a:latin typeface="Arial" panose="020B0604020202020204" pitchFamily="34"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r>
                <a:rPr lang="it-IT" dirty="0">
                  <a:solidFill>
                    <a:schemeClr val="bg1"/>
                  </a:solidFill>
                </a:rPr>
                <a:t>ORGANIZERS</a:t>
              </a:r>
            </a:p>
          </p:txBody>
        </p:sp>
        <p:pic>
          <p:nvPicPr>
            <p:cNvPr id="17" name="Immagine 16">
              <a:extLst>
                <a:ext uri="{FF2B5EF4-FFF2-40B4-BE49-F238E27FC236}">
                  <a16:creationId xmlns:a16="http://schemas.microsoft.com/office/drawing/2014/main" id="{E66CE4EE-16BC-F7A3-4BB8-AB5B48CCBC26}"/>
                </a:ext>
              </a:extLst>
            </p:cNvPr>
            <p:cNvPicPr>
              <a:picLocks noChangeAspect="1"/>
            </p:cNvPicPr>
            <p:nvPr userDrawn="1"/>
          </p:nvPicPr>
          <p:blipFill>
            <a:blip r:embed="rId6"/>
            <a:srcRect/>
            <a:stretch/>
          </p:blipFill>
          <p:spPr>
            <a:xfrm>
              <a:off x="1017841" y="4686820"/>
              <a:ext cx="1015200" cy="375011"/>
            </a:xfrm>
            <a:prstGeom prst="rect">
              <a:avLst/>
            </a:prstGeom>
          </p:spPr>
        </p:pic>
        <p:pic>
          <p:nvPicPr>
            <p:cNvPr id="18" name="Immagine 17">
              <a:extLst>
                <a:ext uri="{FF2B5EF4-FFF2-40B4-BE49-F238E27FC236}">
                  <a16:creationId xmlns:a16="http://schemas.microsoft.com/office/drawing/2014/main" id="{40AB635C-510E-B988-16F6-6245C508F317}"/>
                </a:ext>
              </a:extLst>
            </p:cNvPr>
            <p:cNvPicPr>
              <a:picLocks noChangeAspect="1"/>
            </p:cNvPicPr>
            <p:nvPr userDrawn="1"/>
          </p:nvPicPr>
          <p:blipFill>
            <a:blip r:embed="rId7"/>
            <a:srcRect/>
            <a:stretch/>
          </p:blipFill>
          <p:spPr>
            <a:xfrm>
              <a:off x="2091600" y="4863221"/>
              <a:ext cx="926410" cy="130905"/>
            </a:xfrm>
            <a:prstGeom prst="rect">
              <a:avLst/>
            </a:prstGeom>
          </p:spPr>
        </p:pic>
      </p:grpSp>
      <p:sp>
        <p:nvSpPr>
          <p:cNvPr id="4" name="Titolo 1">
            <a:extLst>
              <a:ext uri="{FF2B5EF4-FFF2-40B4-BE49-F238E27FC236}">
                <a16:creationId xmlns:a16="http://schemas.microsoft.com/office/drawing/2014/main" id="{E3247BA4-D468-5F1A-115C-257CF3E07B34}"/>
              </a:ext>
            </a:extLst>
          </p:cNvPr>
          <p:cNvSpPr txBox="1">
            <a:spLocks/>
          </p:cNvSpPr>
          <p:nvPr/>
        </p:nvSpPr>
        <p:spPr>
          <a:xfrm>
            <a:off x="257175" y="1699394"/>
            <a:ext cx="6852234" cy="973137"/>
          </a:xfrm>
          <a:prstGeom prst="rect">
            <a:avLst/>
          </a:prstGeom>
        </p:spPr>
        <p:txBody>
          <a:bodyPr vert="horz" lIns="0" tIns="0" rIns="0" bIns="0" rtlCol="0" anchor="t" anchorCtr="0">
            <a:noAutofit/>
          </a:bodyPr>
          <a:lstStyle>
            <a:lvl1pPr algn="l" defTabSz="685800" rtl="0" eaLnBrk="1" latinLnBrk="0" hangingPunct="1">
              <a:lnSpc>
                <a:spcPts val="3500"/>
              </a:lnSpc>
              <a:spcBef>
                <a:spcPct val="0"/>
              </a:spcBef>
              <a:buNone/>
              <a:defRPr sz="3300" b="1" i="0" kern="1200">
                <a:solidFill>
                  <a:schemeClr val="tx1"/>
                </a:solidFill>
                <a:latin typeface="Arial" panose="020B0604020202020204" pitchFamily="34" charset="0"/>
                <a:ea typeface="+mj-ea"/>
                <a:cs typeface="+mj-cs"/>
              </a:defRPr>
            </a:lvl1pPr>
          </a:lstStyle>
          <a:p>
            <a:pPr>
              <a:lnSpc>
                <a:spcPct val="100000"/>
              </a:lnSpc>
            </a:pPr>
            <a:r>
              <a:rPr lang="en-US" sz="2800" dirty="0">
                <a:solidFill>
                  <a:schemeClr val="bg1"/>
                </a:solidFill>
              </a:rPr>
              <a:t>Any question?</a:t>
            </a:r>
          </a:p>
        </p:txBody>
      </p:sp>
      <p:sp>
        <p:nvSpPr>
          <p:cNvPr id="19" name="Segnaposto testo 7">
            <a:extLst>
              <a:ext uri="{FF2B5EF4-FFF2-40B4-BE49-F238E27FC236}">
                <a16:creationId xmlns:a16="http://schemas.microsoft.com/office/drawing/2014/main" id="{A4100B3F-BCC6-CD69-3DED-DB5EF5BE0884}"/>
              </a:ext>
            </a:extLst>
          </p:cNvPr>
          <p:cNvSpPr txBox="1">
            <a:spLocks noGrp="1"/>
          </p:cNvSpPr>
          <p:nvPr>
            <p:ph type="title"/>
          </p:nvPr>
        </p:nvSpPr>
        <p:spPr>
          <a:xfrm>
            <a:off x="250825" y="2823667"/>
            <a:ext cx="3960813" cy="1764207"/>
          </a:xfrm>
          <a:prstGeom prst="rect">
            <a:avLst/>
          </a:prstGeom>
        </p:spPr>
        <p:txBody>
          <a:bodyPr vert="horz" lIns="0" tIns="0" rIns="0" bIns="0" rtlCol="0" anchor="b"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Arial" panose="020B06040202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Arial" panose="020B0604020202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Arial" panose="020B06040202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buNone/>
            </a:pPr>
            <a:r>
              <a:rPr lang="it-IT" sz="1800" b="1" dirty="0">
                <a:solidFill>
                  <a:schemeClr val="bg1"/>
                </a:solidFill>
              </a:rPr>
              <a:t>PRO CONTROL S.R.L.</a:t>
            </a:r>
          </a:p>
          <a:p>
            <a:pPr marL="0" indent="0">
              <a:spcBef>
                <a:spcPts val="0"/>
              </a:spcBef>
              <a:buNone/>
            </a:pPr>
            <a:r>
              <a:rPr lang="it-IT" sz="1800" b="1" dirty="0">
                <a:solidFill>
                  <a:schemeClr val="bg1"/>
                </a:solidFill>
              </a:rPr>
              <a:t>Località Sforzesca,</a:t>
            </a:r>
          </a:p>
          <a:p>
            <a:pPr marL="0" indent="0">
              <a:spcBef>
                <a:spcPts val="0"/>
              </a:spcBef>
              <a:buNone/>
            </a:pPr>
            <a:r>
              <a:rPr lang="it-IT" sz="1800" b="1" dirty="0">
                <a:solidFill>
                  <a:schemeClr val="bg1"/>
                </a:solidFill>
              </a:rPr>
              <a:t>29014 Castell’Arquato, Piacenza, Italia </a:t>
            </a:r>
          </a:p>
          <a:p>
            <a:pPr marL="0" indent="0">
              <a:spcBef>
                <a:spcPts val="0"/>
              </a:spcBef>
              <a:buNone/>
            </a:pPr>
            <a:endParaRPr lang="it-IT" sz="1800" b="1" dirty="0">
              <a:solidFill>
                <a:schemeClr val="bg1"/>
              </a:solidFill>
            </a:endParaRPr>
          </a:p>
          <a:p>
            <a:pPr marL="0" indent="0">
              <a:spcBef>
                <a:spcPts val="0"/>
              </a:spcBef>
              <a:buNone/>
            </a:pPr>
            <a:r>
              <a:rPr lang="it-IT" sz="1100" b="1" dirty="0" err="1">
                <a:solidFill>
                  <a:schemeClr val="bg1"/>
                </a:solidFill>
              </a:rPr>
              <a:t>Ph</a:t>
            </a:r>
            <a:r>
              <a:rPr lang="it-IT" sz="1100" b="1" dirty="0">
                <a:solidFill>
                  <a:schemeClr val="bg1"/>
                </a:solidFill>
              </a:rPr>
              <a:t>.: +39 (0)523 893025</a:t>
            </a:r>
          </a:p>
          <a:p>
            <a:pPr marL="0" indent="0">
              <a:spcBef>
                <a:spcPts val="0"/>
              </a:spcBef>
              <a:buNone/>
            </a:pPr>
            <a:r>
              <a:rPr lang="it-IT" sz="1100" b="1" dirty="0">
                <a:solidFill>
                  <a:schemeClr val="bg1"/>
                </a:solidFill>
              </a:rPr>
              <a:t>e-mail </a:t>
            </a:r>
            <a:r>
              <a:rPr lang="it-IT" sz="1100" b="1" dirty="0">
                <a:solidFill>
                  <a:srgbClr val="5ABAF3"/>
                </a:solidFill>
                <a:hlinkClick r:id="rId8">
                  <a:extLst>
                    <a:ext uri="{A12FA001-AC4F-418D-AE19-62706E023703}">
                      <ahyp:hlinkClr xmlns:ahyp="http://schemas.microsoft.com/office/drawing/2018/hyperlinkcolor" val="tx"/>
                    </a:ext>
                  </a:extLst>
                </a:hlinkClick>
              </a:rPr>
              <a:t>giuliozani@procontrolsrl.com</a:t>
            </a:r>
            <a:r>
              <a:rPr lang="it-IT" sz="1100" b="1" dirty="0">
                <a:solidFill>
                  <a:srgbClr val="5ABAF3"/>
                </a:solidFill>
              </a:rPr>
              <a:t> </a:t>
            </a:r>
          </a:p>
        </p:txBody>
      </p:sp>
    </p:spTree>
    <p:extLst>
      <p:ext uri="{BB962C8B-B14F-4D97-AF65-F5344CB8AC3E}">
        <p14:creationId xmlns:p14="http://schemas.microsoft.com/office/powerpoint/2010/main" val="40726200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ACA81CF8-1927-2746-B50E-22B40B820A74}"/>
              </a:ext>
            </a:extLst>
          </p:cNvPr>
          <p:cNvSpPr txBox="1"/>
          <p:nvPr/>
        </p:nvSpPr>
        <p:spPr>
          <a:xfrm>
            <a:off x="249031" y="3965302"/>
            <a:ext cx="2677049" cy="622573"/>
          </a:xfrm>
          <a:prstGeom prst="rect">
            <a:avLst/>
          </a:prstGeom>
          <a:noFill/>
        </p:spPr>
        <p:txBody>
          <a:bodyPr wrap="square" lIns="0" tIns="0" rIns="0" bIns="0" numCol="1" rtlCol="0" anchor="t" anchorCtr="0">
            <a:noAutofit/>
          </a:bodyPr>
          <a:lstStyle/>
          <a:p>
            <a:r>
              <a:rPr lang="it-IT" sz="900" u="sng" dirty="0">
                <a:solidFill>
                  <a:schemeClr val="bg1"/>
                </a:solidFill>
                <a:effectLst/>
                <a:latin typeface="Helvetica Neue" panose="02000503000000020004" pitchFamily="2" charset="0"/>
              </a:rPr>
              <a:t>ORGANIZING SECRETARIAT</a:t>
            </a:r>
          </a:p>
          <a:p>
            <a:endParaRPr lang="it-IT" sz="900" dirty="0">
              <a:solidFill>
                <a:schemeClr val="bg1"/>
              </a:solidFill>
              <a:effectLst/>
              <a:latin typeface="Helvetica Neue" panose="02000503000000020004" pitchFamily="2" charset="0"/>
            </a:endParaRPr>
          </a:p>
          <a:p>
            <a:r>
              <a:rPr lang="it-IT" sz="900" dirty="0" err="1">
                <a:solidFill>
                  <a:schemeClr val="bg1"/>
                </a:solidFill>
                <a:effectLst/>
                <a:latin typeface="Helvetica Neue" panose="02000503000000020004" pitchFamily="2" charset="0"/>
              </a:rPr>
              <a:t>Ph</a:t>
            </a:r>
            <a:r>
              <a:rPr lang="it-IT" sz="900" dirty="0">
                <a:solidFill>
                  <a:schemeClr val="bg1"/>
                </a:solidFill>
                <a:effectLst/>
                <a:latin typeface="Helvetica Neue" panose="02000503000000020004" pitchFamily="2" charset="0"/>
              </a:rPr>
              <a:t>. +39 </a:t>
            </a:r>
            <a:r>
              <a:rPr lang="it-IT" sz="900" b="1" dirty="0">
                <a:solidFill>
                  <a:schemeClr val="bg1"/>
                </a:solidFill>
                <a:effectLst/>
                <a:latin typeface="Helvetica Neue" panose="02000503000000020004" pitchFamily="2" charset="0"/>
              </a:rPr>
              <a:t>035 3230904</a:t>
            </a:r>
          </a:p>
          <a:p>
            <a:r>
              <a:rPr lang="it-IT" sz="900" dirty="0">
                <a:solidFill>
                  <a:schemeClr val="bg1"/>
                </a:solidFill>
                <a:effectLst/>
                <a:latin typeface="Helvetica Neue" panose="02000503000000020004" pitchFamily="2" charset="0"/>
              </a:rPr>
              <a:t>e-mail </a:t>
            </a:r>
            <a:r>
              <a:rPr lang="it-IT" sz="800" b="1" dirty="0">
                <a:solidFill>
                  <a:srgbClr val="5ABAF3"/>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info@industrialvalvesummit.com</a:t>
            </a:r>
            <a:endParaRPr lang="it-IT" sz="800" b="1" dirty="0">
              <a:solidFill>
                <a:srgbClr val="5ABAF3"/>
              </a:solidFill>
              <a:latin typeface="Arial" panose="020B0604020202020204" pitchFamily="34" charset="0"/>
              <a:cs typeface="Arial" panose="020B0604020202020204" pitchFamily="34" charset="0"/>
            </a:endParaRPr>
          </a:p>
        </p:txBody>
      </p:sp>
      <p:sp>
        <p:nvSpPr>
          <p:cNvPr id="11" name="Segnaposto testo 10">
            <a:extLst>
              <a:ext uri="{FF2B5EF4-FFF2-40B4-BE49-F238E27FC236}">
                <a16:creationId xmlns:a16="http://schemas.microsoft.com/office/drawing/2014/main" id="{F8C86833-44DB-FB4C-B90A-0DC045F4E05A}"/>
              </a:ext>
            </a:extLst>
          </p:cNvPr>
          <p:cNvSpPr>
            <a:spLocks noGrp="1"/>
          </p:cNvSpPr>
          <p:nvPr>
            <p:ph type="body" sz="quarter" idx="4294967295"/>
          </p:nvPr>
        </p:nvSpPr>
        <p:spPr>
          <a:xfrm>
            <a:off x="250826" y="4660718"/>
            <a:ext cx="2744924" cy="242298"/>
          </a:xfrm>
        </p:spPr>
        <p:txBody>
          <a:bodyPr lIns="0" tIns="0" rIns="0" bIns="0" anchor="b" anchorCtr="0"/>
          <a:lstStyle/>
          <a:p>
            <a:pPr marL="0" indent="0">
              <a:buNone/>
            </a:pPr>
            <a:r>
              <a:rPr lang="it-IT" sz="1200" b="1" dirty="0">
                <a:solidFill>
                  <a:schemeClr val="bg1"/>
                </a:solidFill>
                <a:hlinkClick r:id="rId4" tooltip="www.industrialvalvesummit.com">
                  <a:extLst>
                    <a:ext uri="{A12FA001-AC4F-418D-AE19-62706E023703}">
                      <ahyp:hlinkClr xmlns:ahyp="http://schemas.microsoft.com/office/drawing/2018/hyperlinkcolor" val="tx"/>
                    </a:ext>
                  </a:extLst>
                </a:hlinkClick>
              </a:rPr>
              <a:t>www.industrialvalvesummit.com</a:t>
            </a:r>
            <a:endParaRPr lang="it-IT" sz="1200" b="1" dirty="0">
              <a:solidFill>
                <a:schemeClr val="bg1"/>
              </a:solidFill>
              <a:hlinkClick r:id="rId4">
                <a:extLst>
                  <a:ext uri="{A12FA001-AC4F-418D-AE19-62706E023703}">
                    <ahyp:hlinkClr xmlns:ahyp="http://schemas.microsoft.com/office/drawing/2018/hyperlinkcolor" val="tx"/>
                  </a:ext>
                </a:extLst>
              </a:hlinkClick>
            </a:endParaRPr>
          </a:p>
        </p:txBody>
      </p:sp>
      <p:sp>
        <p:nvSpPr>
          <p:cNvPr id="2" name="CasellaDiTesto 1">
            <a:extLst>
              <a:ext uri="{FF2B5EF4-FFF2-40B4-BE49-F238E27FC236}">
                <a16:creationId xmlns:a16="http://schemas.microsoft.com/office/drawing/2014/main" id="{8A233F8D-4B63-D6E3-CF8D-44C1D137B070}"/>
              </a:ext>
            </a:extLst>
          </p:cNvPr>
          <p:cNvSpPr txBox="1"/>
          <p:nvPr/>
        </p:nvSpPr>
        <p:spPr>
          <a:xfrm>
            <a:off x="3218653" y="3965302"/>
            <a:ext cx="3962607" cy="622573"/>
          </a:xfrm>
          <a:prstGeom prst="rect">
            <a:avLst/>
          </a:prstGeom>
          <a:noFill/>
        </p:spPr>
        <p:txBody>
          <a:bodyPr wrap="square" lIns="0" tIns="0" rIns="0" bIns="0" numCol="1" rtlCol="0" anchor="t" anchorCtr="0">
            <a:noAutofit/>
          </a:bodyPr>
          <a:lstStyle/>
          <a:p>
            <a:r>
              <a:rPr lang="it-IT" sz="900" u="sng" dirty="0">
                <a:solidFill>
                  <a:schemeClr val="bg1"/>
                </a:solidFill>
                <a:effectLst/>
                <a:latin typeface="Helvetica Neue" panose="02000503000000020004" pitchFamily="2" charset="0"/>
              </a:rPr>
              <a:t>CONFERENCE ORGANIZERS</a:t>
            </a:r>
          </a:p>
          <a:p>
            <a:endParaRPr lang="it-IT" sz="900" dirty="0">
              <a:solidFill>
                <a:schemeClr val="bg1"/>
              </a:solidFill>
              <a:effectLst/>
              <a:latin typeface="Helvetica Neue" panose="02000503000000020004" pitchFamily="2" charset="0"/>
            </a:endParaRPr>
          </a:p>
          <a:p>
            <a:r>
              <a:rPr lang="it-IT" sz="900" dirty="0" err="1">
                <a:solidFill>
                  <a:schemeClr val="bg1"/>
                </a:solidFill>
                <a:effectLst/>
                <a:latin typeface="Helvetica Neue" panose="02000503000000020004" pitchFamily="2" charset="0"/>
              </a:rPr>
              <a:t>Ph</a:t>
            </a:r>
            <a:r>
              <a:rPr lang="it-IT" sz="900" dirty="0">
                <a:solidFill>
                  <a:schemeClr val="bg1"/>
                </a:solidFill>
                <a:effectLst/>
                <a:latin typeface="Helvetica Neue" panose="02000503000000020004" pitchFamily="2" charset="0"/>
              </a:rPr>
              <a:t>. +39 </a:t>
            </a:r>
            <a:r>
              <a:rPr lang="it-IT" sz="900" b="1" dirty="0">
                <a:solidFill>
                  <a:schemeClr val="bg1"/>
                </a:solidFill>
                <a:effectLst/>
                <a:latin typeface="Helvetica Neue" panose="02000503000000020004" pitchFamily="2" charset="0"/>
              </a:rPr>
              <a:t>3474908420</a:t>
            </a:r>
          </a:p>
          <a:p>
            <a:r>
              <a:rPr lang="it-IT" sz="900" dirty="0">
                <a:solidFill>
                  <a:schemeClr val="bg1"/>
                </a:solidFill>
                <a:effectLst/>
                <a:latin typeface="Helvetica Neue" panose="02000503000000020004" pitchFamily="2" charset="0"/>
              </a:rPr>
              <a:t>e-mail </a:t>
            </a:r>
            <a:r>
              <a:rPr lang="it-IT" sz="800" b="1" dirty="0">
                <a:solidFill>
                  <a:srgbClr val="5ABAF3"/>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segreteria@valvecampus.com</a:t>
            </a:r>
            <a:endParaRPr lang="it-IT" sz="800" b="1" dirty="0">
              <a:solidFill>
                <a:srgbClr val="5ABAF3"/>
              </a:solidFill>
              <a:latin typeface="Arial" panose="020B0604020202020204" pitchFamily="34" charset="0"/>
              <a:cs typeface="Arial" panose="020B0604020202020204" pitchFamily="34" charset="0"/>
            </a:endParaRPr>
          </a:p>
        </p:txBody>
      </p:sp>
      <p:sp>
        <p:nvSpPr>
          <p:cNvPr id="3" name="Segnaposto testo 10">
            <a:extLst>
              <a:ext uri="{FF2B5EF4-FFF2-40B4-BE49-F238E27FC236}">
                <a16:creationId xmlns:a16="http://schemas.microsoft.com/office/drawing/2014/main" id="{7A8CF7F8-04F7-A07B-DC2D-A3A30384A482}"/>
              </a:ext>
            </a:extLst>
          </p:cNvPr>
          <p:cNvSpPr txBox="1">
            <a:spLocks/>
          </p:cNvSpPr>
          <p:nvPr/>
        </p:nvSpPr>
        <p:spPr>
          <a:xfrm>
            <a:off x="3232014" y="4659313"/>
            <a:ext cx="2744924" cy="242298"/>
          </a:xfrm>
          <a:prstGeom prst="rect">
            <a:avLst/>
          </a:prstGeom>
        </p:spPr>
        <p:txBody>
          <a:bodyPr vert="horz" lIns="0" tIns="0" rIns="0" bIns="0" rtlCol="0" anchor="b"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Arial" panose="020B06040202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Arial" panose="020B0604020202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Arial" panose="020B06040202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it-IT" sz="1200" b="1" dirty="0">
                <a:solidFill>
                  <a:schemeClr val="bg1"/>
                </a:solidFill>
                <a:hlinkClick r:id="rId6" tooltip="www.industrialvalvesummit.com">
                  <a:extLst>
                    <a:ext uri="{A12FA001-AC4F-418D-AE19-62706E023703}">
                      <ahyp:hlinkClr xmlns:ahyp="http://schemas.microsoft.com/office/drawing/2018/hyperlinkcolor" val="tx"/>
                    </a:ext>
                  </a:extLst>
                </a:hlinkClick>
              </a:rPr>
              <a:t>www.valvecampus.com</a:t>
            </a:r>
            <a:endParaRPr lang="it-IT" sz="1200" b="1" dirty="0">
              <a:solidFill>
                <a:schemeClr val="bg1"/>
              </a:solidFill>
              <a:hlinkClick r:id="rId4">
                <a:extLst>
                  <a:ext uri="{A12FA001-AC4F-418D-AE19-62706E023703}">
                    <ahyp:hlinkClr xmlns:ahyp="http://schemas.microsoft.com/office/drawing/2018/hyperlinkcolor" val="tx"/>
                  </a:ext>
                </a:extLst>
              </a:hlinkClick>
            </a:endParaRPr>
          </a:p>
        </p:txBody>
      </p:sp>
      <p:sp>
        <p:nvSpPr>
          <p:cNvPr id="5" name="Segnaposto testo 7">
            <a:extLst>
              <a:ext uri="{FF2B5EF4-FFF2-40B4-BE49-F238E27FC236}">
                <a16:creationId xmlns:a16="http://schemas.microsoft.com/office/drawing/2014/main" id="{AF6F1220-1809-0FC9-106B-9E2CE8B029A5}"/>
              </a:ext>
            </a:extLst>
          </p:cNvPr>
          <p:cNvSpPr txBox="1">
            <a:spLocks/>
          </p:cNvSpPr>
          <p:nvPr/>
        </p:nvSpPr>
        <p:spPr>
          <a:xfrm>
            <a:off x="252567" y="1909675"/>
            <a:ext cx="3959071" cy="705620"/>
          </a:xfrm>
          <a:prstGeom prst="rect">
            <a:avLst/>
          </a:prstGeom>
        </p:spPr>
        <p:txBody>
          <a:bodyPr vert="horz" lIns="0" tIns="0" rIns="0" bIns="0" rtlCol="0" anchor="b"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Arial" panose="020B06040202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Arial" panose="020B0604020202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Arial" panose="020B06040202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it-IT" b="1" u="sng" dirty="0">
                <a:solidFill>
                  <a:schemeClr val="bg1"/>
                </a:solidFill>
              </a:rPr>
              <a:t>Thanks</a:t>
            </a:r>
          </a:p>
        </p:txBody>
      </p:sp>
    </p:spTree>
    <p:extLst>
      <p:ext uri="{BB962C8B-B14F-4D97-AF65-F5344CB8AC3E}">
        <p14:creationId xmlns:p14="http://schemas.microsoft.com/office/powerpoint/2010/main" val="14997846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0BEEFAC-B87D-48F6-D21D-02E165BC31C0}"/>
              </a:ext>
            </a:extLst>
          </p:cNvPr>
          <p:cNvSpPr>
            <a:spLocks noGrp="1"/>
          </p:cNvSpPr>
          <p:nvPr>
            <p:ph type="title"/>
          </p:nvPr>
        </p:nvSpPr>
        <p:spPr>
          <a:xfrm>
            <a:off x="250825" y="1166814"/>
            <a:ext cx="6910756" cy="1225550"/>
          </a:xfrm>
        </p:spPr>
        <p:txBody>
          <a:bodyPr/>
          <a:lstStyle/>
          <a:p>
            <a:r>
              <a:rPr lang="it-IT" sz="3200" dirty="0" err="1"/>
              <a:t>Actuators</a:t>
            </a:r>
            <a:r>
              <a:rPr lang="it-IT" sz="3200" dirty="0"/>
              <a:t> are </a:t>
            </a:r>
            <a:r>
              <a:rPr lang="it-IT" sz="3200" dirty="0" err="1"/>
              <a:t>not</a:t>
            </a:r>
            <a:r>
              <a:rPr lang="it-IT" sz="3200" dirty="0"/>
              <a:t> </a:t>
            </a:r>
            <a:r>
              <a:rPr lang="it-IT" sz="3200" dirty="0" err="1"/>
              <a:t>commodities</a:t>
            </a:r>
            <a:endParaRPr lang="it-IT" sz="3200" dirty="0"/>
          </a:p>
        </p:txBody>
      </p:sp>
      <p:sp>
        <p:nvSpPr>
          <p:cNvPr id="3" name="Segnaposto testo 2">
            <a:extLst>
              <a:ext uri="{FF2B5EF4-FFF2-40B4-BE49-F238E27FC236}">
                <a16:creationId xmlns:a16="http://schemas.microsoft.com/office/drawing/2014/main" id="{802ABAE3-4ECC-B940-6E4B-A24D333AE2AA}"/>
              </a:ext>
            </a:extLst>
          </p:cNvPr>
          <p:cNvSpPr>
            <a:spLocks noGrp="1"/>
          </p:cNvSpPr>
          <p:nvPr>
            <p:ph type="body" idx="1"/>
          </p:nvPr>
        </p:nvSpPr>
        <p:spPr>
          <a:xfrm>
            <a:off x="250825" y="2520951"/>
            <a:ext cx="6766663" cy="684709"/>
          </a:xfrm>
        </p:spPr>
        <p:txBody>
          <a:bodyPr/>
          <a:lstStyle/>
          <a:p>
            <a:r>
              <a:rPr lang="en-US" sz="1600" dirty="0"/>
              <a:t>API 6DX 2nd Edition: Standard for Actuators and Mounting Kits for Valves, main changes and impacts for manufacturers, engineering contractors, and operators</a:t>
            </a:r>
            <a:endParaRPr lang="it-IT" sz="1600" dirty="0"/>
          </a:p>
        </p:txBody>
      </p:sp>
      <p:sp>
        <p:nvSpPr>
          <p:cNvPr id="4" name="Segnaposto piè di pagina 3">
            <a:extLst>
              <a:ext uri="{FF2B5EF4-FFF2-40B4-BE49-F238E27FC236}">
                <a16:creationId xmlns:a16="http://schemas.microsoft.com/office/drawing/2014/main" id="{5AADA74F-B2EE-695A-A3F5-C0368D738520}"/>
              </a:ext>
            </a:extLst>
          </p:cNvPr>
          <p:cNvSpPr>
            <a:spLocks noGrp="1"/>
          </p:cNvSpPr>
          <p:nvPr>
            <p:ph type="ftr" sz="quarter" idx="11"/>
          </p:nvPr>
        </p:nvSpPr>
        <p:spPr>
          <a:xfrm>
            <a:off x="250825" y="3425652"/>
            <a:ext cx="1066673" cy="273844"/>
          </a:xfrm>
        </p:spPr>
        <p:txBody>
          <a:bodyPr/>
          <a:lstStyle/>
          <a:p>
            <a:r>
              <a:rPr lang="it-IT" dirty="0"/>
              <a:t>Speaker: </a:t>
            </a:r>
          </a:p>
        </p:txBody>
      </p:sp>
      <p:sp>
        <p:nvSpPr>
          <p:cNvPr id="6" name="Segnaposto testo 4">
            <a:extLst>
              <a:ext uri="{FF2B5EF4-FFF2-40B4-BE49-F238E27FC236}">
                <a16:creationId xmlns:a16="http://schemas.microsoft.com/office/drawing/2014/main" id="{02101DC7-1DBB-4FF0-3502-EE3388345414}"/>
              </a:ext>
            </a:extLst>
          </p:cNvPr>
          <p:cNvSpPr>
            <a:spLocks noGrp="1"/>
          </p:cNvSpPr>
          <p:nvPr>
            <p:ph type="body" sz="quarter" idx="13"/>
          </p:nvPr>
        </p:nvSpPr>
        <p:spPr>
          <a:xfrm>
            <a:off x="1131470" y="3448136"/>
            <a:ext cx="3817396" cy="563563"/>
          </a:xfrm>
        </p:spPr>
        <p:txBody>
          <a:bodyPr/>
          <a:lstStyle/>
          <a:p>
            <a:r>
              <a:rPr lang="it-IT" b="1" dirty="0"/>
              <a:t>Giulio Zani </a:t>
            </a:r>
            <a:r>
              <a:rPr lang="it-IT" dirty="0"/>
              <a:t>| Managing </a:t>
            </a:r>
            <a:r>
              <a:rPr lang="it-IT" dirty="0" err="1"/>
              <a:t>Director</a:t>
            </a:r>
            <a:r>
              <a:rPr lang="it-IT" dirty="0"/>
              <a:t> and Founder PRO CONTROL SRL</a:t>
            </a:r>
          </a:p>
        </p:txBody>
      </p:sp>
      <p:sp>
        <p:nvSpPr>
          <p:cNvPr id="8" name="Segnaposto piè di pagina 3">
            <a:extLst>
              <a:ext uri="{FF2B5EF4-FFF2-40B4-BE49-F238E27FC236}">
                <a16:creationId xmlns:a16="http://schemas.microsoft.com/office/drawing/2014/main" id="{C769CED8-E659-4E8E-BE35-9944A2A267EB}"/>
              </a:ext>
            </a:extLst>
          </p:cNvPr>
          <p:cNvSpPr txBox="1">
            <a:spLocks/>
          </p:cNvSpPr>
          <p:nvPr/>
        </p:nvSpPr>
        <p:spPr>
          <a:xfrm>
            <a:off x="250825" y="3919489"/>
            <a:ext cx="1329882" cy="273844"/>
          </a:xfrm>
          <a:prstGeom prst="rect">
            <a:avLst/>
          </a:prstGeom>
        </p:spPr>
        <p:txBody>
          <a:bodyPr lIns="0" tIns="0" rIns="0" bIns="0" anchor="t" anchorCtr="0"/>
          <a:lstStyle>
            <a:defPPr>
              <a:defRPr lang="en-US"/>
            </a:defPPr>
            <a:lvl1pPr marL="0" algn="l" defTabSz="457200" rtl="0" eaLnBrk="1" latinLnBrk="0" hangingPunct="1">
              <a:defRPr sz="1400" b="1"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Collaborators</a:t>
            </a:r>
            <a:r>
              <a:rPr lang="it-IT" dirty="0"/>
              <a:t>: </a:t>
            </a:r>
          </a:p>
        </p:txBody>
      </p:sp>
      <p:sp>
        <p:nvSpPr>
          <p:cNvPr id="9" name="Segnaposto testo 4">
            <a:extLst>
              <a:ext uri="{FF2B5EF4-FFF2-40B4-BE49-F238E27FC236}">
                <a16:creationId xmlns:a16="http://schemas.microsoft.com/office/drawing/2014/main" id="{6B33DF71-2BB0-4233-B9B7-A2FD422F344B}"/>
              </a:ext>
            </a:extLst>
          </p:cNvPr>
          <p:cNvSpPr txBox="1">
            <a:spLocks/>
          </p:cNvSpPr>
          <p:nvPr/>
        </p:nvSpPr>
        <p:spPr>
          <a:xfrm>
            <a:off x="1580707" y="3949911"/>
            <a:ext cx="5032744" cy="563563"/>
          </a:xfrm>
          <a:prstGeom prst="rect">
            <a:avLst/>
          </a:prstGeom>
        </p:spPr>
        <p:txBody>
          <a:bodyPr vert="horz" lIns="0" tIns="0" rIns="0" bIns="0" rtlCol="0" anchor="t" anchorCtr="0">
            <a:noAutofit/>
          </a:bodyPr>
          <a:lstStyle>
            <a:lvl1pPr marL="0" indent="0" algn="l" defTabSz="685800" rtl="0" eaLnBrk="1" latinLnBrk="0" hangingPunct="1">
              <a:lnSpc>
                <a:spcPct val="90000"/>
              </a:lnSpc>
              <a:spcBef>
                <a:spcPts val="750"/>
              </a:spcBef>
              <a:buFont typeface="Arial" panose="020B0604020202020204" pitchFamily="34" charset="0"/>
              <a:buNone/>
              <a:defRPr sz="1400" b="0" i="0" kern="1200">
                <a:solidFill>
                  <a:schemeClr val="bg1"/>
                </a:solidFill>
                <a:latin typeface="Arial" panose="020B0604020202020204" pitchFamily="34" charset="0"/>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400" b="0" i="0" kern="1200">
                <a:solidFill>
                  <a:schemeClr val="bg1"/>
                </a:solidFill>
                <a:latin typeface="Arial" panose="020B0604020202020204" pitchFamily="34"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400" b="0" i="0" kern="1200">
                <a:solidFill>
                  <a:schemeClr val="bg1"/>
                </a:solidFill>
                <a:latin typeface="Arial" panose="020B0604020202020204" pitchFamily="34"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500" b="0" i="0" kern="1200">
                <a:solidFill>
                  <a:schemeClr val="bg1"/>
                </a:solidFill>
                <a:latin typeface="Arial" panose="020B0604020202020204" pitchFamily="34"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500" b="0" i="0" kern="1200">
                <a:solidFill>
                  <a:schemeClr val="bg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0"/>
              </a:spcBef>
            </a:pPr>
            <a:r>
              <a:rPr lang="it-IT" b="1" dirty="0"/>
              <a:t>Francesco Agnelli </a:t>
            </a:r>
            <a:r>
              <a:rPr lang="it-IT" dirty="0"/>
              <a:t>| </a:t>
            </a:r>
            <a:r>
              <a:rPr lang="it-IT" dirty="0" err="1"/>
              <a:t>Quality</a:t>
            </a:r>
            <a:r>
              <a:rPr lang="it-IT" dirty="0"/>
              <a:t> Assurance Manager</a:t>
            </a:r>
          </a:p>
          <a:p>
            <a:pPr>
              <a:spcBef>
                <a:spcPts val="0"/>
              </a:spcBef>
            </a:pPr>
            <a:r>
              <a:rPr lang="it-IT" b="1" dirty="0"/>
              <a:t>Gianfranco </a:t>
            </a:r>
            <a:r>
              <a:rPr lang="it-IT" b="1" dirty="0" err="1"/>
              <a:t>Fulgoni</a:t>
            </a:r>
            <a:r>
              <a:rPr lang="it-IT" b="1" dirty="0"/>
              <a:t> </a:t>
            </a:r>
            <a:r>
              <a:rPr lang="it-IT" dirty="0"/>
              <a:t>| Technical Manager</a:t>
            </a:r>
          </a:p>
          <a:p>
            <a:pPr>
              <a:spcBef>
                <a:spcPts val="0"/>
              </a:spcBef>
            </a:pPr>
            <a:r>
              <a:rPr lang="it-IT" b="1" dirty="0"/>
              <a:t>Mauro </a:t>
            </a:r>
            <a:r>
              <a:rPr lang="it-IT" b="1" dirty="0" err="1"/>
              <a:t>Cazzarini</a:t>
            </a:r>
            <a:r>
              <a:rPr lang="it-IT" b="1" dirty="0"/>
              <a:t> </a:t>
            </a:r>
            <a:r>
              <a:rPr lang="it-IT" dirty="0"/>
              <a:t>| Product Manager</a:t>
            </a:r>
          </a:p>
        </p:txBody>
      </p:sp>
    </p:spTree>
    <p:extLst>
      <p:ext uri="{BB962C8B-B14F-4D97-AF65-F5344CB8AC3E}">
        <p14:creationId xmlns:p14="http://schemas.microsoft.com/office/powerpoint/2010/main" val="40245107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4A09DF2-88ED-C382-F37D-22EE2E867C53}"/>
              </a:ext>
            </a:extLst>
          </p:cNvPr>
          <p:cNvSpPr>
            <a:spLocks noGrp="1"/>
          </p:cNvSpPr>
          <p:nvPr>
            <p:ph type="title"/>
          </p:nvPr>
        </p:nvSpPr>
        <p:spPr>
          <a:xfrm>
            <a:off x="250825" y="842963"/>
            <a:ext cx="6450418" cy="973137"/>
          </a:xfrm>
        </p:spPr>
        <p:txBody>
          <a:bodyPr/>
          <a:lstStyle/>
          <a:p>
            <a:pPr>
              <a:lnSpc>
                <a:spcPct val="100000"/>
              </a:lnSpc>
            </a:pPr>
            <a:r>
              <a:rPr lang="it-IT" sz="2800" dirty="0" err="1"/>
              <a:t>Overview</a:t>
            </a:r>
            <a:r>
              <a:rPr lang="it-IT" sz="2800" dirty="0"/>
              <a:t> of API 6DX 2nd Edition</a:t>
            </a:r>
            <a:br>
              <a:rPr lang="it-IT" sz="2800" dirty="0"/>
            </a:br>
            <a:r>
              <a:rPr lang="it-IT" sz="1800" b="0" dirty="0"/>
              <a:t>PURPOSE AND APPLICABILITY</a:t>
            </a:r>
            <a:endParaRPr lang="it-IT" sz="3200" b="0" dirty="0"/>
          </a:p>
        </p:txBody>
      </p:sp>
      <p:sp>
        <p:nvSpPr>
          <p:cNvPr id="3" name="Segnaposto contenuto 2">
            <a:extLst>
              <a:ext uri="{FF2B5EF4-FFF2-40B4-BE49-F238E27FC236}">
                <a16:creationId xmlns:a16="http://schemas.microsoft.com/office/drawing/2014/main" id="{E5615A9F-1EB3-14E0-94A3-9CC7B6A5579E}"/>
              </a:ext>
            </a:extLst>
          </p:cNvPr>
          <p:cNvSpPr>
            <a:spLocks noGrp="1"/>
          </p:cNvSpPr>
          <p:nvPr>
            <p:ph sz="half" idx="1"/>
          </p:nvPr>
        </p:nvSpPr>
        <p:spPr>
          <a:xfrm>
            <a:off x="280102" y="1792722"/>
            <a:ext cx="3392596" cy="2195512"/>
          </a:xfrm>
        </p:spPr>
        <p:txBody>
          <a:bodyPr/>
          <a:lstStyle/>
          <a:p>
            <a:pPr marL="0" indent="0">
              <a:lnSpc>
                <a:spcPts val="1800"/>
              </a:lnSpc>
              <a:buNone/>
            </a:pPr>
            <a:r>
              <a:rPr lang="en-US" sz="1400" b="1" u="sng" dirty="0">
                <a:solidFill>
                  <a:srgbClr val="1D71B8"/>
                </a:solidFill>
              </a:rPr>
              <a:t>Why it is so important?                                       </a:t>
            </a:r>
            <a:r>
              <a:rPr lang="en-US" sz="1400" b="1" dirty="0">
                <a:solidFill>
                  <a:srgbClr val="1D71B8"/>
                </a:solidFill>
              </a:rPr>
              <a:t>The failure of a single component can result in significant operational disruptions and severe safety hazards. It is crucial to maintain continuous and safe operations, preventing downtime, and avoiding safety hazards.</a:t>
            </a:r>
            <a:endParaRPr lang="it-IT" sz="1400" b="1" dirty="0">
              <a:solidFill>
                <a:srgbClr val="1D71B8"/>
              </a:solidFill>
            </a:endParaRPr>
          </a:p>
        </p:txBody>
      </p:sp>
      <p:sp>
        <p:nvSpPr>
          <p:cNvPr id="4" name="Segnaposto contenuto 3">
            <a:extLst>
              <a:ext uri="{FF2B5EF4-FFF2-40B4-BE49-F238E27FC236}">
                <a16:creationId xmlns:a16="http://schemas.microsoft.com/office/drawing/2014/main" id="{B1D97684-EBE4-DD0F-79EB-0C2FC7CCB40D}"/>
              </a:ext>
            </a:extLst>
          </p:cNvPr>
          <p:cNvSpPr>
            <a:spLocks noGrp="1"/>
          </p:cNvSpPr>
          <p:nvPr>
            <p:ph sz="half" idx="2"/>
          </p:nvPr>
        </p:nvSpPr>
        <p:spPr>
          <a:xfrm>
            <a:off x="4271341" y="1524775"/>
            <a:ext cx="4388820" cy="2195512"/>
          </a:xfrm>
        </p:spPr>
        <p:txBody>
          <a:bodyPr/>
          <a:lstStyle/>
          <a:p>
            <a:pPr marL="0" indent="0">
              <a:lnSpc>
                <a:spcPct val="100000"/>
              </a:lnSpc>
              <a:buNone/>
            </a:pPr>
            <a:r>
              <a:rPr lang="en-US" sz="1400" b="1" dirty="0"/>
              <a:t>Purpose: Enhance safety, quality, and operational efficiency of actuated valves.</a:t>
            </a:r>
          </a:p>
          <a:p>
            <a:pPr marL="0" indent="0">
              <a:lnSpc>
                <a:spcPct val="100000"/>
              </a:lnSpc>
              <a:spcBef>
                <a:spcPts val="0"/>
              </a:spcBef>
              <a:buNone/>
            </a:pPr>
            <a:endParaRPr lang="en-US" sz="1400" b="1" dirty="0"/>
          </a:p>
          <a:p>
            <a:pPr marL="0" indent="0">
              <a:lnSpc>
                <a:spcPct val="100000"/>
              </a:lnSpc>
              <a:spcBef>
                <a:spcPts val="0"/>
              </a:spcBef>
              <a:buNone/>
            </a:pPr>
            <a:r>
              <a:rPr lang="en-US" sz="1400" b="1" dirty="0"/>
              <a:t>Scope</a:t>
            </a:r>
            <a:r>
              <a:rPr lang="en-US" sz="1400" dirty="0"/>
              <a:t>: </a:t>
            </a:r>
            <a:r>
              <a:rPr lang="en-US" sz="1400" b="1" dirty="0">
                <a:solidFill>
                  <a:srgbClr val="1D71B8"/>
                </a:solidFill>
              </a:rPr>
              <a:t>API 6DX 2nd Edition </a:t>
            </a:r>
            <a:r>
              <a:rPr lang="en-US" sz="1400" dirty="0"/>
              <a:t>governs the requirements for the </a:t>
            </a:r>
            <a:r>
              <a:rPr lang="en-US" sz="1400" b="1" dirty="0"/>
              <a:t>design, manufacturing, and testing of actuators in conjunction with API 6D valve standards</a:t>
            </a:r>
            <a:r>
              <a:rPr lang="en-US" sz="1400" dirty="0"/>
              <a:t> -unless otherwise specified by the customer- and it applies to all industrial applications including oil, gas, chemical, petrochemical, and more. </a:t>
            </a:r>
          </a:p>
          <a:p>
            <a:pPr>
              <a:lnSpc>
                <a:spcPct val="100000"/>
              </a:lnSpc>
              <a:spcBef>
                <a:spcPts val="0"/>
              </a:spcBef>
            </a:pPr>
            <a:r>
              <a:rPr lang="en-US" sz="1400" dirty="0"/>
              <a:t>Actuator Types: Linear and quarter-turn actuators</a:t>
            </a:r>
          </a:p>
          <a:p>
            <a:pPr>
              <a:lnSpc>
                <a:spcPct val="100000"/>
              </a:lnSpc>
              <a:spcBef>
                <a:spcPts val="0"/>
              </a:spcBef>
            </a:pPr>
            <a:r>
              <a:rPr lang="en-US" sz="1400" dirty="0"/>
              <a:t>Power Sources: Pneumatic (compressed air), Hydraulic (pressurized oil), Direct Gas, Gas Over Oil (using accumulated tanks to pressurize fluid inside the cylinder)</a:t>
            </a:r>
          </a:p>
        </p:txBody>
      </p:sp>
      <p:pic>
        <p:nvPicPr>
          <p:cNvPr id="6" name="Segnaposto immagine 5">
            <a:extLst>
              <a:ext uri="{FF2B5EF4-FFF2-40B4-BE49-F238E27FC236}">
                <a16:creationId xmlns:a16="http://schemas.microsoft.com/office/drawing/2014/main" id="{304E7BE7-118A-4A04-B7D0-791339C57953}"/>
              </a:ext>
            </a:extLst>
          </p:cNvPr>
          <p:cNvPicPr>
            <a:picLocks noChangeAspect="1"/>
          </p:cNvPicPr>
          <p:nvPr/>
        </p:nvPicPr>
        <p:blipFill>
          <a:blip r:embed="rId2"/>
          <a:stretch>
            <a:fillRect/>
          </a:stretch>
        </p:blipFill>
        <p:spPr>
          <a:xfrm>
            <a:off x="878745" y="3372806"/>
            <a:ext cx="1776672" cy="1253095"/>
          </a:xfrm>
          <a:prstGeom prst="rect">
            <a:avLst/>
          </a:prstGeom>
        </p:spPr>
      </p:pic>
      <p:sp>
        <p:nvSpPr>
          <p:cNvPr id="7" name="Rettangolo 6">
            <a:extLst>
              <a:ext uri="{FF2B5EF4-FFF2-40B4-BE49-F238E27FC236}">
                <a16:creationId xmlns:a16="http://schemas.microsoft.com/office/drawing/2014/main" id="{9F7DE7C3-CCFA-4D51-B0D3-B2582EEC1A3F}"/>
              </a:ext>
            </a:extLst>
          </p:cNvPr>
          <p:cNvSpPr/>
          <p:nvPr/>
        </p:nvSpPr>
        <p:spPr>
          <a:xfrm>
            <a:off x="5976939" y="4697608"/>
            <a:ext cx="610016" cy="43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8" name="Immagine 7">
            <a:extLst>
              <a:ext uri="{FF2B5EF4-FFF2-40B4-BE49-F238E27FC236}">
                <a16:creationId xmlns:a16="http://schemas.microsoft.com/office/drawing/2014/main" id="{52F36B56-3B77-49A9-A1C4-E2CE47E71748}"/>
              </a:ext>
            </a:extLst>
          </p:cNvPr>
          <p:cNvPicPr>
            <a:picLocks noChangeAspect="1"/>
          </p:cNvPicPr>
          <p:nvPr/>
        </p:nvPicPr>
        <p:blipFill>
          <a:blip r:embed="rId3"/>
          <a:stretch>
            <a:fillRect/>
          </a:stretch>
        </p:blipFill>
        <p:spPr>
          <a:xfrm>
            <a:off x="8068666" y="231774"/>
            <a:ext cx="824509" cy="549205"/>
          </a:xfrm>
          <a:prstGeom prst="rect">
            <a:avLst/>
          </a:prstGeom>
        </p:spPr>
      </p:pic>
    </p:spTree>
    <p:extLst>
      <p:ext uri="{BB962C8B-B14F-4D97-AF65-F5344CB8AC3E}">
        <p14:creationId xmlns:p14="http://schemas.microsoft.com/office/powerpoint/2010/main" val="29629668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4A09DF2-88ED-C382-F37D-22EE2E867C53}"/>
              </a:ext>
            </a:extLst>
          </p:cNvPr>
          <p:cNvSpPr>
            <a:spLocks noGrp="1"/>
          </p:cNvSpPr>
          <p:nvPr>
            <p:ph type="title"/>
          </p:nvPr>
        </p:nvSpPr>
        <p:spPr>
          <a:xfrm>
            <a:off x="250825" y="842963"/>
            <a:ext cx="6450418" cy="973137"/>
          </a:xfrm>
        </p:spPr>
        <p:txBody>
          <a:bodyPr/>
          <a:lstStyle/>
          <a:p>
            <a:pPr>
              <a:lnSpc>
                <a:spcPct val="100000"/>
              </a:lnSpc>
            </a:pPr>
            <a:r>
              <a:rPr lang="en-US" sz="2800" dirty="0"/>
              <a:t>Major Impacts</a:t>
            </a:r>
            <a:br>
              <a:rPr lang="it-IT" sz="3200" dirty="0"/>
            </a:br>
            <a:r>
              <a:rPr lang="it-IT" sz="1800" b="0" dirty="0"/>
              <a:t>DESIGN INPUT DATA</a:t>
            </a:r>
            <a:endParaRPr lang="it-IT" sz="3200" b="0" dirty="0"/>
          </a:p>
        </p:txBody>
      </p:sp>
      <p:sp>
        <p:nvSpPr>
          <p:cNvPr id="3" name="Segnaposto contenuto 2">
            <a:extLst>
              <a:ext uri="{FF2B5EF4-FFF2-40B4-BE49-F238E27FC236}">
                <a16:creationId xmlns:a16="http://schemas.microsoft.com/office/drawing/2014/main" id="{E5615A9F-1EB3-14E0-94A3-9CC7B6A5579E}"/>
              </a:ext>
            </a:extLst>
          </p:cNvPr>
          <p:cNvSpPr>
            <a:spLocks noGrp="1"/>
          </p:cNvSpPr>
          <p:nvPr>
            <p:ph sz="half" idx="1"/>
          </p:nvPr>
        </p:nvSpPr>
        <p:spPr>
          <a:xfrm>
            <a:off x="303032" y="1675678"/>
            <a:ext cx="3279240" cy="2195512"/>
          </a:xfrm>
        </p:spPr>
        <p:txBody>
          <a:bodyPr/>
          <a:lstStyle/>
          <a:p>
            <a:pPr marL="0" indent="0">
              <a:lnSpc>
                <a:spcPts val="1800"/>
              </a:lnSpc>
              <a:spcBef>
                <a:spcPts val="0"/>
              </a:spcBef>
              <a:buNone/>
            </a:pPr>
            <a:r>
              <a:rPr lang="en-US" sz="1400" b="1" dirty="0">
                <a:solidFill>
                  <a:srgbClr val="FF0000"/>
                </a:solidFill>
              </a:rPr>
              <a:t>Common misperceptions about actuators:</a:t>
            </a:r>
          </a:p>
          <a:p>
            <a:pPr>
              <a:lnSpc>
                <a:spcPts val="1800"/>
              </a:lnSpc>
              <a:spcBef>
                <a:spcPts val="0"/>
              </a:spcBef>
            </a:pPr>
            <a:r>
              <a:rPr lang="en-US" sz="1400" b="1" dirty="0">
                <a:solidFill>
                  <a:srgbClr val="FF0000"/>
                </a:solidFill>
              </a:rPr>
              <a:t>Actuators are often viewed merely as an accessory to a valve.</a:t>
            </a:r>
          </a:p>
          <a:p>
            <a:pPr>
              <a:lnSpc>
                <a:spcPts val="1800"/>
              </a:lnSpc>
              <a:spcBef>
                <a:spcPts val="0"/>
              </a:spcBef>
            </a:pPr>
            <a:r>
              <a:rPr lang="en-US" sz="1400" b="1" dirty="0">
                <a:solidFill>
                  <a:srgbClr val="FF0000"/>
                </a:solidFill>
              </a:rPr>
              <a:t>Critical parameters are often overlooked or underestimated.</a:t>
            </a:r>
          </a:p>
          <a:p>
            <a:pPr>
              <a:lnSpc>
                <a:spcPts val="1800"/>
              </a:lnSpc>
            </a:pPr>
            <a:endParaRPr lang="en-US" sz="1400" b="1" dirty="0">
              <a:solidFill>
                <a:srgbClr val="1D71B8"/>
              </a:solidFill>
            </a:endParaRPr>
          </a:p>
          <a:p>
            <a:pPr marL="0" indent="0">
              <a:lnSpc>
                <a:spcPts val="1800"/>
              </a:lnSpc>
              <a:buNone/>
            </a:pPr>
            <a:r>
              <a:rPr lang="en-US" sz="1400" b="1" dirty="0">
                <a:solidFill>
                  <a:srgbClr val="1D71B8"/>
                </a:solidFill>
              </a:rPr>
              <a:t>With API 6D 25th Edition, actuated valves shall meet stringent API 6DX requirements with a clear focus on mechanical integrity and plant safety.</a:t>
            </a:r>
          </a:p>
          <a:p>
            <a:pPr marL="0" indent="0">
              <a:lnSpc>
                <a:spcPts val="1800"/>
              </a:lnSpc>
              <a:buNone/>
            </a:pPr>
            <a:endParaRPr lang="it-IT" sz="1600" b="1" dirty="0">
              <a:solidFill>
                <a:srgbClr val="1D71B8"/>
              </a:solidFill>
            </a:endParaRPr>
          </a:p>
        </p:txBody>
      </p:sp>
      <p:sp>
        <p:nvSpPr>
          <p:cNvPr id="4" name="Segnaposto contenuto 3">
            <a:extLst>
              <a:ext uri="{FF2B5EF4-FFF2-40B4-BE49-F238E27FC236}">
                <a16:creationId xmlns:a16="http://schemas.microsoft.com/office/drawing/2014/main" id="{B1D97684-EBE4-DD0F-79EB-0C2FC7CCB40D}"/>
              </a:ext>
            </a:extLst>
          </p:cNvPr>
          <p:cNvSpPr>
            <a:spLocks noGrp="1"/>
          </p:cNvSpPr>
          <p:nvPr>
            <p:ph sz="half" idx="2"/>
          </p:nvPr>
        </p:nvSpPr>
        <p:spPr>
          <a:xfrm>
            <a:off x="4296155" y="871725"/>
            <a:ext cx="4297681" cy="3454454"/>
          </a:xfrm>
        </p:spPr>
        <p:txBody>
          <a:bodyPr/>
          <a:lstStyle/>
          <a:p>
            <a:pPr marL="0" lvl="0" indent="0">
              <a:lnSpc>
                <a:spcPct val="100000"/>
              </a:lnSpc>
              <a:spcBef>
                <a:spcPts val="0"/>
              </a:spcBef>
              <a:buNone/>
            </a:pPr>
            <a:r>
              <a:rPr lang="en-US" sz="1400" b="1" dirty="0">
                <a:solidFill>
                  <a:srgbClr val="000000"/>
                </a:solidFill>
              </a:rPr>
              <a:t>There are approximately 25 Critical Parameters that must be considered</a:t>
            </a:r>
            <a:r>
              <a:rPr lang="en-US" sz="1400" dirty="0">
                <a:solidFill>
                  <a:srgbClr val="000000"/>
                </a:solidFill>
              </a:rPr>
              <a:t>: </a:t>
            </a:r>
          </a:p>
          <a:p>
            <a:pPr marL="0" lvl="0" indent="0">
              <a:lnSpc>
                <a:spcPct val="100000"/>
              </a:lnSpc>
              <a:spcBef>
                <a:spcPts val="0"/>
              </a:spcBef>
              <a:buNone/>
            </a:pPr>
            <a:r>
              <a:rPr lang="en-US" sz="1400" dirty="0">
                <a:solidFill>
                  <a:srgbClr val="000000"/>
                </a:solidFill>
              </a:rPr>
              <a:t>Just to mention the basics….: Actuator type, power supply, service type (e.g., on/off, fail-safe), valve and line mounting positions, minimum and maximum operating pressures, environmental temperatures, specific operational conditions (offshore, onshore, extreme environments), frequency and speed of operation and many others… </a:t>
            </a:r>
            <a:r>
              <a:rPr lang="en-US" sz="1400" b="1" dirty="0">
                <a:solidFill>
                  <a:srgbClr val="FF0000"/>
                </a:solidFill>
              </a:rPr>
              <a:t>not just valve torques!</a:t>
            </a:r>
          </a:p>
          <a:p>
            <a:pPr marL="0" lvl="0" indent="0">
              <a:lnSpc>
                <a:spcPct val="100000"/>
              </a:lnSpc>
              <a:buNone/>
            </a:pPr>
            <a:r>
              <a:rPr lang="en-US" sz="1400" b="1" dirty="0">
                <a:solidFill>
                  <a:srgbClr val="000000"/>
                </a:solidFill>
              </a:rPr>
              <a:t>Actuators operate valves: </a:t>
            </a:r>
            <a:r>
              <a:rPr lang="en-US" sz="1400" dirty="0">
                <a:solidFill>
                  <a:srgbClr val="000000"/>
                </a:solidFill>
              </a:rPr>
              <a:t>as the industry evolves, the perception of actuators is finally progressing from being perceived as a </a:t>
            </a:r>
            <a:r>
              <a:rPr lang="en-US" sz="1400" dirty="0"/>
              <a:t>basic piece of equipment to being recognized as an essential part </a:t>
            </a:r>
            <a:r>
              <a:rPr lang="en-US" sz="1400" dirty="0">
                <a:solidFill>
                  <a:srgbClr val="000000"/>
                </a:solidFill>
              </a:rPr>
              <a:t>which is, in fact, at the heart of valve operation. </a:t>
            </a:r>
            <a:r>
              <a:rPr lang="en-US" sz="1400" dirty="0">
                <a:solidFill>
                  <a:srgbClr val="000000"/>
                </a:solidFill>
                <a:highlight>
                  <a:srgbClr val="5ABAF3"/>
                </a:highlight>
              </a:rPr>
              <a:t>Thus, valve users must consider the overall quality and service provided by actuator manufacturers in the same way as conceived for valves. </a:t>
            </a:r>
          </a:p>
          <a:p>
            <a:pPr marL="0" indent="0">
              <a:lnSpc>
                <a:spcPts val="1800"/>
              </a:lnSpc>
              <a:buNone/>
            </a:pPr>
            <a:endParaRPr lang="en-US" sz="1600" dirty="0"/>
          </a:p>
        </p:txBody>
      </p:sp>
      <p:sp>
        <p:nvSpPr>
          <p:cNvPr id="6" name="Rettangolo 5">
            <a:extLst>
              <a:ext uri="{FF2B5EF4-FFF2-40B4-BE49-F238E27FC236}">
                <a16:creationId xmlns:a16="http://schemas.microsoft.com/office/drawing/2014/main" id="{13965CF6-BB52-441A-A5EC-DE4F3DA2028B}"/>
              </a:ext>
            </a:extLst>
          </p:cNvPr>
          <p:cNvSpPr/>
          <p:nvPr/>
        </p:nvSpPr>
        <p:spPr>
          <a:xfrm>
            <a:off x="5976939" y="4697608"/>
            <a:ext cx="610016" cy="43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8" name="Immagine 7">
            <a:extLst>
              <a:ext uri="{FF2B5EF4-FFF2-40B4-BE49-F238E27FC236}">
                <a16:creationId xmlns:a16="http://schemas.microsoft.com/office/drawing/2014/main" id="{D6EB12C3-B07F-5E56-1656-0BDA6D8A520B}"/>
              </a:ext>
            </a:extLst>
          </p:cNvPr>
          <p:cNvPicPr>
            <a:picLocks noChangeAspect="1"/>
          </p:cNvPicPr>
          <p:nvPr/>
        </p:nvPicPr>
        <p:blipFill>
          <a:blip r:embed="rId2"/>
          <a:stretch>
            <a:fillRect/>
          </a:stretch>
        </p:blipFill>
        <p:spPr>
          <a:xfrm>
            <a:off x="8068666" y="231774"/>
            <a:ext cx="824509" cy="549205"/>
          </a:xfrm>
          <a:prstGeom prst="rect">
            <a:avLst/>
          </a:prstGeom>
        </p:spPr>
      </p:pic>
    </p:spTree>
    <p:extLst>
      <p:ext uri="{BB962C8B-B14F-4D97-AF65-F5344CB8AC3E}">
        <p14:creationId xmlns:p14="http://schemas.microsoft.com/office/powerpoint/2010/main" val="468684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A4E1E5D5-E5EE-5626-1704-E65327262579}"/>
              </a:ext>
            </a:extLst>
          </p:cNvPr>
          <p:cNvSpPr>
            <a:spLocks noGrp="1"/>
          </p:cNvSpPr>
          <p:nvPr>
            <p:ph idx="1"/>
          </p:nvPr>
        </p:nvSpPr>
        <p:spPr>
          <a:xfrm>
            <a:off x="250825" y="1658101"/>
            <a:ext cx="5220827" cy="670494"/>
          </a:xfrm>
        </p:spPr>
        <p:txBody>
          <a:bodyPr/>
          <a:lstStyle/>
          <a:p>
            <a:pPr marL="0" indent="0">
              <a:buNone/>
            </a:pPr>
            <a:r>
              <a:rPr lang="en-US" sz="1600" b="1" dirty="0">
                <a:solidFill>
                  <a:srgbClr val="1D71B8"/>
                </a:solidFill>
              </a:rPr>
              <a:t>Actuators shall be sized in line with the criteria specified in the "Design Basis" section</a:t>
            </a:r>
            <a:endParaRPr lang="it-IT" sz="1600" b="1" dirty="0">
              <a:solidFill>
                <a:srgbClr val="1D71B8"/>
              </a:solidFill>
            </a:endParaRPr>
          </a:p>
        </p:txBody>
      </p:sp>
      <p:sp>
        <p:nvSpPr>
          <p:cNvPr id="24" name="Sottotitolo 2">
            <a:extLst>
              <a:ext uri="{FF2B5EF4-FFF2-40B4-BE49-F238E27FC236}">
                <a16:creationId xmlns:a16="http://schemas.microsoft.com/office/drawing/2014/main" id="{4600BE33-C841-4649-BC81-6DE6F5E64D19}"/>
              </a:ext>
            </a:extLst>
          </p:cNvPr>
          <p:cNvSpPr txBox="1">
            <a:spLocks/>
          </p:cNvSpPr>
          <p:nvPr/>
        </p:nvSpPr>
        <p:spPr>
          <a:xfrm>
            <a:off x="218698" y="2139950"/>
            <a:ext cx="4614024" cy="3293268"/>
          </a:xfrm>
          <a:prstGeom prst="rect">
            <a:avLst/>
          </a:prstGeom>
        </p:spPr>
        <p:txBody>
          <a:bodyPr vert="horz" lIns="0" tIns="0" rIns="0" bIns="0" rtlCol="0"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Arial" panose="020B06040202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Arial" panose="020B0604020202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Arial" panose="020B06040202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200" b="1" dirty="0"/>
              <a:t>In the process of sizing actuators, it's imperative to consider both the minimum and maximum supply pressures as the operational pressures. API 6DX does not prescribe a standard supply pressure range; always reference the inquiry specifications for guidance</a:t>
            </a:r>
          </a:p>
          <a:p>
            <a:pPr marL="0" indent="0">
              <a:buNone/>
            </a:pPr>
            <a:r>
              <a:rPr lang="en-US" sz="1200" dirty="0"/>
              <a:t>Unless otherwise outlined in the inquiry specifications, actuator sizing shall as a minimum adhere to the Safety Factor guidelines detailed in relevant Section "Safety Factor," summarized as follows:</a:t>
            </a:r>
          </a:p>
          <a:p>
            <a:pPr marL="0" indent="0">
              <a:buNone/>
            </a:pPr>
            <a:endParaRPr lang="en-US" sz="1200" dirty="0"/>
          </a:p>
          <a:p>
            <a:pPr>
              <a:spcBef>
                <a:spcPts val="0"/>
              </a:spcBef>
            </a:pPr>
            <a:r>
              <a:rPr lang="en-US" sz="1200" b="1" dirty="0"/>
              <a:t>ESDV/BDV: a Safety Factor of 1.5 is required for fail strokes, and 1.3 for non-fail strokes.</a:t>
            </a:r>
          </a:p>
          <a:p>
            <a:pPr>
              <a:spcBef>
                <a:spcPts val="0"/>
              </a:spcBef>
            </a:pPr>
            <a:r>
              <a:rPr lang="en-US" sz="1200" b="1" dirty="0"/>
              <a:t>HIPPS systems necessitate a Safety Factor of 1.5.</a:t>
            </a:r>
          </a:p>
          <a:p>
            <a:pPr>
              <a:spcBef>
                <a:spcPts val="0"/>
              </a:spcBef>
            </a:pPr>
            <a:r>
              <a:rPr lang="en-US" sz="1200" b="1" dirty="0"/>
              <a:t>All other applications should maintain a minimum Safety Factor of 1.3.</a:t>
            </a:r>
          </a:p>
        </p:txBody>
      </p:sp>
      <p:sp>
        <p:nvSpPr>
          <p:cNvPr id="27" name="Titolo 1">
            <a:extLst>
              <a:ext uri="{FF2B5EF4-FFF2-40B4-BE49-F238E27FC236}">
                <a16:creationId xmlns:a16="http://schemas.microsoft.com/office/drawing/2014/main" id="{EE568C42-3849-490B-AEA8-030B90606851}"/>
              </a:ext>
            </a:extLst>
          </p:cNvPr>
          <p:cNvSpPr txBox="1">
            <a:spLocks/>
          </p:cNvSpPr>
          <p:nvPr/>
        </p:nvSpPr>
        <p:spPr>
          <a:xfrm>
            <a:off x="336184" y="866905"/>
            <a:ext cx="6450418" cy="973137"/>
          </a:xfrm>
          <a:prstGeom prst="rect">
            <a:avLst/>
          </a:prstGeom>
        </p:spPr>
        <p:txBody>
          <a:bodyPr vert="horz" lIns="0" tIns="0" rIns="0" bIns="0" rtlCol="0" anchor="t" anchorCtr="0">
            <a:noAutofit/>
          </a:bodyPr>
          <a:lstStyle>
            <a:lvl1pPr algn="l" defTabSz="685800" rtl="0" eaLnBrk="1" latinLnBrk="0" hangingPunct="1">
              <a:lnSpc>
                <a:spcPts val="3500"/>
              </a:lnSpc>
              <a:spcBef>
                <a:spcPct val="0"/>
              </a:spcBef>
              <a:buNone/>
              <a:defRPr sz="3300" b="1" i="0" kern="1200">
                <a:solidFill>
                  <a:schemeClr val="tx1"/>
                </a:solidFill>
                <a:latin typeface="Arial" panose="020B0604020202020204" pitchFamily="34" charset="0"/>
                <a:ea typeface="+mj-ea"/>
                <a:cs typeface="+mj-cs"/>
              </a:defRPr>
            </a:lvl1pPr>
          </a:lstStyle>
          <a:p>
            <a:pPr>
              <a:lnSpc>
                <a:spcPct val="100000"/>
              </a:lnSpc>
            </a:pPr>
            <a:r>
              <a:rPr lang="en-US" sz="2800" dirty="0"/>
              <a:t>Technical Requirements</a:t>
            </a:r>
            <a:br>
              <a:rPr lang="it-IT" sz="3200" dirty="0"/>
            </a:br>
            <a:r>
              <a:rPr lang="it-IT" sz="1800" b="0" dirty="0"/>
              <a:t>ACTUATOR SIZING</a:t>
            </a:r>
            <a:endParaRPr lang="it-IT" sz="3200" b="0" dirty="0"/>
          </a:p>
        </p:txBody>
      </p:sp>
      <p:sp>
        <p:nvSpPr>
          <p:cNvPr id="28" name="Rettangolo 27">
            <a:extLst>
              <a:ext uri="{FF2B5EF4-FFF2-40B4-BE49-F238E27FC236}">
                <a16:creationId xmlns:a16="http://schemas.microsoft.com/office/drawing/2014/main" id="{1D40AF12-43A6-4D46-9613-EA4D9990E185}"/>
              </a:ext>
            </a:extLst>
          </p:cNvPr>
          <p:cNvSpPr/>
          <p:nvPr/>
        </p:nvSpPr>
        <p:spPr>
          <a:xfrm>
            <a:off x="5976939" y="4697608"/>
            <a:ext cx="610016" cy="43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0" name="Immagine 5" descr="image006">
            <a:extLst>
              <a:ext uri="{FF2B5EF4-FFF2-40B4-BE49-F238E27FC236}">
                <a16:creationId xmlns:a16="http://schemas.microsoft.com/office/drawing/2014/main" id="{4B040007-60CD-4267-A403-D3D8A46BFF0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747" r="8775"/>
          <a:stretch/>
        </p:blipFill>
        <p:spPr bwMode="auto">
          <a:xfrm>
            <a:off x="5213267" y="780979"/>
            <a:ext cx="3594549" cy="2068754"/>
          </a:xfrm>
          <a:prstGeom prst="rect">
            <a:avLst/>
          </a:prstGeom>
          <a:ln w="3175">
            <a:noFill/>
          </a:ln>
          <a:extLst>
            <a:ext uri="{909E8E84-426E-40DD-AFC4-6F175D3DCCD1}">
              <a14:hiddenFill xmlns:a14="http://schemas.microsoft.com/office/drawing/2010/main">
                <a:solidFill>
                  <a:srgbClr val="FFFFFF"/>
                </a:solidFill>
              </a14:hiddenFill>
            </a:ext>
          </a:extLst>
        </p:spPr>
      </p:pic>
      <p:sp>
        <p:nvSpPr>
          <p:cNvPr id="31" name="Sottotitolo 2">
            <a:extLst>
              <a:ext uri="{FF2B5EF4-FFF2-40B4-BE49-F238E27FC236}">
                <a16:creationId xmlns:a16="http://schemas.microsoft.com/office/drawing/2014/main" id="{AC1FEDEA-C71A-4EF4-8B80-099282F71BDC}"/>
              </a:ext>
            </a:extLst>
          </p:cNvPr>
          <p:cNvSpPr txBox="1">
            <a:spLocks/>
          </p:cNvSpPr>
          <p:nvPr/>
        </p:nvSpPr>
        <p:spPr>
          <a:xfrm>
            <a:off x="5271834" y="2947988"/>
            <a:ext cx="3477414" cy="2195512"/>
          </a:xfrm>
          <a:prstGeom prst="rect">
            <a:avLst/>
          </a:prstGeom>
        </p:spPr>
        <p:txBody>
          <a:bodyPr vert="horz" lIns="0" tIns="0" rIns="0" bIns="0" rtlCol="0"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Arial" panose="020B06040202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Arial" panose="020B0604020202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Arial" panose="020B06040202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200" b="1" dirty="0"/>
              <a:t>The design torque or thrust should correspond to the output produced under the maximum operating pressure, augmented by a factor of 1.1 as determined by the relief valve's set pressure.                        </a:t>
            </a:r>
            <a:r>
              <a:rPr lang="en-US" sz="1200" dirty="0"/>
              <a:t>To prevent exceeding the Maximum Allowable Stem Torque (MAST) of the valve, a relief valve may be employed, which is not intended to limit the Maximum Operating Pressure (MOP) of the actuator.</a:t>
            </a:r>
          </a:p>
          <a:p>
            <a:pPr marL="0" indent="0">
              <a:buNone/>
            </a:pPr>
            <a:endParaRPr lang="it-IT" sz="1600" dirty="0"/>
          </a:p>
        </p:txBody>
      </p:sp>
      <p:pic>
        <p:nvPicPr>
          <p:cNvPr id="2" name="Immagine 1">
            <a:extLst>
              <a:ext uri="{FF2B5EF4-FFF2-40B4-BE49-F238E27FC236}">
                <a16:creationId xmlns:a16="http://schemas.microsoft.com/office/drawing/2014/main" id="{F3563715-4325-4D4A-3884-42BC5DF9DDF5}"/>
              </a:ext>
            </a:extLst>
          </p:cNvPr>
          <p:cNvPicPr>
            <a:picLocks noChangeAspect="1"/>
          </p:cNvPicPr>
          <p:nvPr/>
        </p:nvPicPr>
        <p:blipFill>
          <a:blip r:embed="rId3"/>
          <a:stretch>
            <a:fillRect/>
          </a:stretch>
        </p:blipFill>
        <p:spPr>
          <a:xfrm>
            <a:off x="8068666" y="231774"/>
            <a:ext cx="824509" cy="549205"/>
          </a:xfrm>
          <a:prstGeom prst="rect">
            <a:avLst/>
          </a:prstGeom>
        </p:spPr>
      </p:pic>
    </p:spTree>
    <p:extLst>
      <p:ext uri="{BB962C8B-B14F-4D97-AF65-F5344CB8AC3E}">
        <p14:creationId xmlns:p14="http://schemas.microsoft.com/office/powerpoint/2010/main" val="6225712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olo 1">
            <a:extLst>
              <a:ext uri="{FF2B5EF4-FFF2-40B4-BE49-F238E27FC236}">
                <a16:creationId xmlns:a16="http://schemas.microsoft.com/office/drawing/2014/main" id="{EE568C42-3849-490B-AEA8-030B90606851}"/>
              </a:ext>
            </a:extLst>
          </p:cNvPr>
          <p:cNvSpPr txBox="1">
            <a:spLocks/>
          </p:cNvSpPr>
          <p:nvPr/>
        </p:nvSpPr>
        <p:spPr>
          <a:xfrm>
            <a:off x="250825" y="847616"/>
            <a:ext cx="6450418" cy="687332"/>
          </a:xfrm>
          <a:prstGeom prst="rect">
            <a:avLst/>
          </a:prstGeom>
        </p:spPr>
        <p:txBody>
          <a:bodyPr vert="horz" lIns="0" tIns="0" rIns="0" bIns="0" rtlCol="0" anchor="t" anchorCtr="0">
            <a:noAutofit/>
          </a:bodyPr>
          <a:lstStyle>
            <a:lvl1pPr algn="l" defTabSz="685800" rtl="0" eaLnBrk="1" latinLnBrk="0" hangingPunct="1">
              <a:lnSpc>
                <a:spcPts val="3500"/>
              </a:lnSpc>
              <a:spcBef>
                <a:spcPct val="0"/>
              </a:spcBef>
              <a:buNone/>
              <a:defRPr sz="3300" b="1" i="0" kern="1200">
                <a:solidFill>
                  <a:schemeClr val="tx1"/>
                </a:solidFill>
                <a:latin typeface="Arial" panose="020B0604020202020204" pitchFamily="34" charset="0"/>
                <a:ea typeface="+mj-ea"/>
                <a:cs typeface="+mj-cs"/>
              </a:defRPr>
            </a:lvl1pPr>
          </a:lstStyle>
          <a:p>
            <a:pPr>
              <a:lnSpc>
                <a:spcPct val="100000"/>
              </a:lnSpc>
            </a:pPr>
            <a:r>
              <a:rPr lang="en-US" sz="2800" dirty="0"/>
              <a:t>Technical Requirements</a:t>
            </a:r>
            <a:endParaRPr lang="it-IT" sz="2800" dirty="0"/>
          </a:p>
        </p:txBody>
      </p:sp>
      <p:sp>
        <p:nvSpPr>
          <p:cNvPr id="28" name="Rettangolo 27">
            <a:extLst>
              <a:ext uri="{FF2B5EF4-FFF2-40B4-BE49-F238E27FC236}">
                <a16:creationId xmlns:a16="http://schemas.microsoft.com/office/drawing/2014/main" id="{1D40AF12-43A6-4D46-9613-EA4D9990E185}"/>
              </a:ext>
            </a:extLst>
          </p:cNvPr>
          <p:cNvSpPr/>
          <p:nvPr/>
        </p:nvSpPr>
        <p:spPr>
          <a:xfrm>
            <a:off x="5976939" y="4697608"/>
            <a:ext cx="610016" cy="43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5972" y="1301742"/>
            <a:ext cx="4405081" cy="3305078"/>
          </a:xfrm>
          <a:prstGeom prst="rect">
            <a:avLst/>
          </a:prstGeom>
        </p:spPr>
      </p:pic>
      <p:sp>
        <p:nvSpPr>
          <p:cNvPr id="3" name="Rettangolo 2">
            <a:extLst>
              <a:ext uri="{FF2B5EF4-FFF2-40B4-BE49-F238E27FC236}">
                <a16:creationId xmlns:a16="http://schemas.microsoft.com/office/drawing/2014/main" id="{00DC1276-46C8-4B6C-87BF-541CBC10F0C3}"/>
              </a:ext>
            </a:extLst>
          </p:cNvPr>
          <p:cNvSpPr/>
          <p:nvPr/>
        </p:nvSpPr>
        <p:spPr>
          <a:xfrm>
            <a:off x="2620674" y="3276600"/>
            <a:ext cx="614878" cy="279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8" name="Rettangolo 7">
            <a:extLst>
              <a:ext uri="{FF2B5EF4-FFF2-40B4-BE49-F238E27FC236}">
                <a16:creationId xmlns:a16="http://schemas.microsoft.com/office/drawing/2014/main" id="{0FC266CF-25A5-48EB-BDDC-D13DDE82433C}"/>
              </a:ext>
            </a:extLst>
          </p:cNvPr>
          <p:cNvSpPr/>
          <p:nvPr/>
        </p:nvSpPr>
        <p:spPr>
          <a:xfrm>
            <a:off x="3274950" y="2571750"/>
            <a:ext cx="647536" cy="130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9" name="Rettangolo 8">
            <a:extLst>
              <a:ext uri="{FF2B5EF4-FFF2-40B4-BE49-F238E27FC236}">
                <a16:creationId xmlns:a16="http://schemas.microsoft.com/office/drawing/2014/main" id="{6985159B-4256-4AC1-89CA-6E9C920BBBAC}"/>
              </a:ext>
            </a:extLst>
          </p:cNvPr>
          <p:cNvSpPr/>
          <p:nvPr/>
        </p:nvSpPr>
        <p:spPr>
          <a:xfrm>
            <a:off x="2505693" y="3952876"/>
            <a:ext cx="614878" cy="3149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4" name="Immagine 3">
            <a:extLst>
              <a:ext uri="{FF2B5EF4-FFF2-40B4-BE49-F238E27FC236}">
                <a16:creationId xmlns:a16="http://schemas.microsoft.com/office/drawing/2014/main" id="{21401C7A-1F5A-619D-4664-60C10D460B01}"/>
              </a:ext>
            </a:extLst>
          </p:cNvPr>
          <p:cNvPicPr>
            <a:picLocks noChangeAspect="1"/>
          </p:cNvPicPr>
          <p:nvPr/>
        </p:nvPicPr>
        <p:blipFill>
          <a:blip r:embed="rId3"/>
          <a:stretch>
            <a:fillRect/>
          </a:stretch>
        </p:blipFill>
        <p:spPr>
          <a:xfrm>
            <a:off x="8068666" y="231774"/>
            <a:ext cx="824509" cy="549205"/>
          </a:xfrm>
          <a:prstGeom prst="rect">
            <a:avLst/>
          </a:prstGeom>
        </p:spPr>
      </p:pic>
    </p:spTree>
    <p:extLst>
      <p:ext uri="{BB962C8B-B14F-4D97-AF65-F5344CB8AC3E}">
        <p14:creationId xmlns:p14="http://schemas.microsoft.com/office/powerpoint/2010/main" val="36617530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olo 1">
            <a:extLst>
              <a:ext uri="{FF2B5EF4-FFF2-40B4-BE49-F238E27FC236}">
                <a16:creationId xmlns:a16="http://schemas.microsoft.com/office/drawing/2014/main" id="{EE568C42-3849-490B-AEA8-030B90606851}"/>
              </a:ext>
            </a:extLst>
          </p:cNvPr>
          <p:cNvSpPr txBox="1">
            <a:spLocks/>
          </p:cNvSpPr>
          <p:nvPr/>
        </p:nvSpPr>
        <p:spPr>
          <a:xfrm>
            <a:off x="250825" y="863499"/>
            <a:ext cx="6450418" cy="687332"/>
          </a:xfrm>
          <a:prstGeom prst="rect">
            <a:avLst/>
          </a:prstGeom>
        </p:spPr>
        <p:txBody>
          <a:bodyPr vert="horz" lIns="0" tIns="0" rIns="0" bIns="0" rtlCol="0" anchor="t" anchorCtr="0">
            <a:noAutofit/>
          </a:bodyPr>
          <a:lstStyle>
            <a:lvl1pPr algn="l" defTabSz="685800" rtl="0" eaLnBrk="1" latinLnBrk="0" hangingPunct="1">
              <a:lnSpc>
                <a:spcPts val="3500"/>
              </a:lnSpc>
              <a:spcBef>
                <a:spcPct val="0"/>
              </a:spcBef>
              <a:buNone/>
              <a:defRPr sz="3300" b="1" i="0" kern="1200">
                <a:solidFill>
                  <a:schemeClr val="tx1"/>
                </a:solidFill>
                <a:latin typeface="Arial" panose="020B0604020202020204" pitchFamily="34" charset="0"/>
                <a:ea typeface="+mj-ea"/>
                <a:cs typeface="+mj-cs"/>
              </a:defRPr>
            </a:lvl1pPr>
          </a:lstStyle>
          <a:p>
            <a:pPr>
              <a:lnSpc>
                <a:spcPct val="100000"/>
              </a:lnSpc>
            </a:pPr>
            <a:r>
              <a:rPr lang="en-US" sz="2800" dirty="0"/>
              <a:t>Technical </a:t>
            </a:r>
          </a:p>
          <a:p>
            <a:pPr>
              <a:lnSpc>
                <a:spcPct val="100000"/>
              </a:lnSpc>
            </a:pPr>
            <a:r>
              <a:rPr lang="en-US" sz="2800" dirty="0"/>
              <a:t>Requirements</a:t>
            </a:r>
            <a:endParaRPr lang="it-IT" sz="2800" dirty="0"/>
          </a:p>
        </p:txBody>
      </p:sp>
      <p:sp>
        <p:nvSpPr>
          <p:cNvPr id="28" name="Rettangolo 27">
            <a:extLst>
              <a:ext uri="{FF2B5EF4-FFF2-40B4-BE49-F238E27FC236}">
                <a16:creationId xmlns:a16="http://schemas.microsoft.com/office/drawing/2014/main" id="{1D40AF12-43A6-4D46-9613-EA4D9990E185}"/>
              </a:ext>
            </a:extLst>
          </p:cNvPr>
          <p:cNvSpPr/>
          <p:nvPr/>
        </p:nvSpPr>
        <p:spPr>
          <a:xfrm>
            <a:off x="5976939" y="4697608"/>
            <a:ext cx="610016" cy="43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 name="Immagine 3">
            <a:extLst>
              <a:ext uri="{FF2B5EF4-FFF2-40B4-BE49-F238E27FC236}">
                <a16:creationId xmlns:a16="http://schemas.microsoft.com/office/drawing/2014/main" id="{0DCDEEE0-EF9F-5B2A-4DD1-46621824F463}"/>
              </a:ext>
            </a:extLst>
          </p:cNvPr>
          <p:cNvPicPr>
            <a:picLocks noChangeAspect="1"/>
          </p:cNvPicPr>
          <p:nvPr/>
        </p:nvPicPr>
        <p:blipFill>
          <a:blip r:embed="rId2"/>
          <a:stretch>
            <a:fillRect/>
          </a:stretch>
        </p:blipFill>
        <p:spPr>
          <a:xfrm>
            <a:off x="8068666" y="231774"/>
            <a:ext cx="824509" cy="549205"/>
          </a:xfrm>
          <a:prstGeom prst="rect">
            <a:avLst/>
          </a:prstGeom>
        </p:spPr>
      </p:pic>
      <p:grpSp>
        <p:nvGrpSpPr>
          <p:cNvPr id="35" name="Gruppo 34">
            <a:extLst>
              <a:ext uri="{FF2B5EF4-FFF2-40B4-BE49-F238E27FC236}">
                <a16:creationId xmlns:a16="http://schemas.microsoft.com/office/drawing/2014/main" id="{1DB77D57-BFB6-9571-DAF0-7585A2A37969}"/>
              </a:ext>
            </a:extLst>
          </p:cNvPr>
          <p:cNvGrpSpPr/>
          <p:nvPr/>
        </p:nvGrpSpPr>
        <p:grpSpPr>
          <a:xfrm>
            <a:off x="3048145" y="842963"/>
            <a:ext cx="4771805" cy="3715399"/>
            <a:chOff x="3296861" y="943914"/>
            <a:chExt cx="4771805" cy="3715399"/>
          </a:xfrm>
        </p:grpSpPr>
        <p:pic>
          <p:nvPicPr>
            <p:cNvPr id="5" name="Immagine 4">
              <a:extLst>
                <a:ext uri="{FF2B5EF4-FFF2-40B4-BE49-F238E27FC236}">
                  <a16:creationId xmlns:a16="http://schemas.microsoft.com/office/drawing/2014/main" id="{C9776EB9-3F58-5452-8B36-2C7DC70BC5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6861" y="943914"/>
              <a:ext cx="4771805" cy="3715399"/>
            </a:xfrm>
            <a:prstGeom prst="rect">
              <a:avLst/>
            </a:prstGeom>
          </p:spPr>
        </p:pic>
        <p:sp>
          <p:nvSpPr>
            <p:cNvPr id="6" name="Rettangolo 5">
              <a:extLst>
                <a:ext uri="{FF2B5EF4-FFF2-40B4-BE49-F238E27FC236}">
                  <a16:creationId xmlns:a16="http://schemas.microsoft.com/office/drawing/2014/main" id="{DA2BA329-546F-4577-0A19-381453D76080}"/>
                </a:ext>
              </a:extLst>
            </p:cNvPr>
            <p:cNvSpPr/>
            <p:nvPr/>
          </p:nvSpPr>
          <p:spPr>
            <a:xfrm>
              <a:off x="4110273" y="2575179"/>
              <a:ext cx="614878" cy="92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4" name="Rettangolo 13">
              <a:extLst>
                <a:ext uri="{FF2B5EF4-FFF2-40B4-BE49-F238E27FC236}">
                  <a16:creationId xmlns:a16="http://schemas.microsoft.com/office/drawing/2014/main" id="{53092865-89CD-45FF-9C0F-5CCC2D2050FD}"/>
                </a:ext>
              </a:extLst>
            </p:cNvPr>
            <p:cNvSpPr/>
            <p:nvPr/>
          </p:nvSpPr>
          <p:spPr>
            <a:xfrm>
              <a:off x="6443861" y="2575178"/>
              <a:ext cx="273844" cy="92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5" name="Rettangolo 14">
              <a:extLst>
                <a:ext uri="{FF2B5EF4-FFF2-40B4-BE49-F238E27FC236}">
                  <a16:creationId xmlns:a16="http://schemas.microsoft.com/office/drawing/2014/main" id="{812CFBDD-E758-F8C4-CDD9-1C21E229CEBA}"/>
                </a:ext>
              </a:extLst>
            </p:cNvPr>
            <p:cNvSpPr/>
            <p:nvPr/>
          </p:nvSpPr>
          <p:spPr>
            <a:xfrm>
              <a:off x="6391473" y="3041905"/>
              <a:ext cx="326232" cy="50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2" name="Rettangolo 21">
              <a:extLst>
                <a:ext uri="{FF2B5EF4-FFF2-40B4-BE49-F238E27FC236}">
                  <a16:creationId xmlns:a16="http://schemas.microsoft.com/office/drawing/2014/main" id="{B606D9F7-1D24-ED10-8C63-9B228E9A8B49}"/>
                </a:ext>
              </a:extLst>
            </p:cNvPr>
            <p:cNvSpPr/>
            <p:nvPr/>
          </p:nvSpPr>
          <p:spPr>
            <a:xfrm rot="16200000">
              <a:off x="5445655" y="3071803"/>
              <a:ext cx="801023" cy="105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700" dirty="0">
                  <a:solidFill>
                    <a:schemeClr val="tx1"/>
                  </a:solidFill>
                </a:rPr>
                <a:t>Operating Range</a:t>
              </a:r>
            </a:p>
          </p:txBody>
        </p:sp>
        <p:sp>
          <p:nvSpPr>
            <p:cNvPr id="23" name="Rettangolo 22">
              <a:extLst>
                <a:ext uri="{FF2B5EF4-FFF2-40B4-BE49-F238E27FC236}">
                  <a16:creationId xmlns:a16="http://schemas.microsoft.com/office/drawing/2014/main" id="{CD211243-0B6A-E623-F439-1A5CABE438D9}"/>
                </a:ext>
              </a:extLst>
            </p:cNvPr>
            <p:cNvSpPr/>
            <p:nvPr/>
          </p:nvSpPr>
          <p:spPr>
            <a:xfrm>
              <a:off x="5846167" y="2575177"/>
              <a:ext cx="273844" cy="92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4" name="Rettangolo 23">
              <a:extLst>
                <a:ext uri="{FF2B5EF4-FFF2-40B4-BE49-F238E27FC236}">
                  <a16:creationId xmlns:a16="http://schemas.microsoft.com/office/drawing/2014/main" id="{C2ACB953-AE1D-8FDA-A111-4A94D7471F2A}"/>
                </a:ext>
              </a:extLst>
            </p:cNvPr>
            <p:cNvSpPr/>
            <p:nvPr/>
          </p:nvSpPr>
          <p:spPr>
            <a:xfrm>
              <a:off x="6391473" y="3410078"/>
              <a:ext cx="273844" cy="60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5" name="Rettangolo 24">
              <a:extLst>
                <a:ext uri="{FF2B5EF4-FFF2-40B4-BE49-F238E27FC236}">
                  <a16:creationId xmlns:a16="http://schemas.microsoft.com/office/drawing/2014/main" id="{CE16E954-A1DD-CA2C-C5CD-FF41E2B9BDF9}"/>
                </a:ext>
              </a:extLst>
            </p:cNvPr>
            <p:cNvSpPr/>
            <p:nvPr/>
          </p:nvSpPr>
          <p:spPr>
            <a:xfrm rot="16200000">
              <a:off x="4724930" y="3071803"/>
              <a:ext cx="801023" cy="105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700" dirty="0">
                  <a:solidFill>
                    <a:schemeClr val="tx1"/>
                  </a:solidFill>
                </a:rPr>
                <a:t>Operating Range</a:t>
              </a:r>
            </a:p>
          </p:txBody>
        </p:sp>
        <p:pic>
          <p:nvPicPr>
            <p:cNvPr id="26" name="Immagine 25">
              <a:extLst>
                <a:ext uri="{FF2B5EF4-FFF2-40B4-BE49-F238E27FC236}">
                  <a16:creationId xmlns:a16="http://schemas.microsoft.com/office/drawing/2014/main" id="{50912A8F-7D86-3EE6-C4C5-95794887E335}"/>
                </a:ext>
              </a:extLst>
            </p:cNvPr>
            <p:cNvPicPr>
              <a:picLocks noChangeAspect="1"/>
            </p:cNvPicPr>
            <p:nvPr/>
          </p:nvPicPr>
          <p:blipFill>
            <a:blip r:embed="rId4"/>
            <a:stretch>
              <a:fillRect/>
            </a:stretch>
          </p:blipFill>
          <p:spPr>
            <a:xfrm>
              <a:off x="5765543" y="2732056"/>
              <a:ext cx="198476" cy="81911"/>
            </a:xfrm>
            <a:prstGeom prst="rect">
              <a:avLst/>
            </a:prstGeom>
          </p:spPr>
        </p:pic>
        <p:pic>
          <p:nvPicPr>
            <p:cNvPr id="29" name="Immagine 28">
              <a:extLst>
                <a:ext uri="{FF2B5EF4-FFF2-40B4-BE49-F238E27FC236}">
                  <a16:creationId xmlns:a16="http://schemas.microsoft.com/office/drawing/2014/main" id="{4D377090-5613-F9CE-35D4-AEE89FD1E817}"/>
                </a:ext>
              </a:extLst>
            </p:cNvPr>
            <p:cNvPicPr>
              <a:picLocks noChangeAspect="1"/>
            </p:cNvPicPr>
            <p:nvPr/>
          </p:nvPicPr>
          <p:blipFill>
            <a:blip r:embed="rId4"/>
            <a:stretch>
              <a:fillRect/>
            </a:stretch>
          </p:blipFill>
          <p:spPr>
            <a:xfrm>
              <a:off x="4979949" y="2732055"/>
              <a:ext cx="198476" cy="81911"/>
            </a:xfrm>
            <a:prstGeom prst="rect">
              <a:avLst/>
            </a:prstGeom>
          </p:spPr>
        </p:pic>
        <p:pic>
          <p:nvPicPr>
            <p:cNvPr id="30" name="Immagine 29">
              <a:extLst>
                <a:ext uri="{FF2B5EF4-FFF2-40B4-BE49-F238E27FC236}">
                  <a16:creationId xmlns:a16="http://schemas.microsoft.com/office/drawing/2014/main" id="{F6F7214C-3D22-9627-88CA-2C5727480302}"/>
                </a:ext>
              </a:extLst>
            </p:cNvPr>
            <p:cNvPicPr>
              <a:picLocks noChangeAspect="1"/>
            </p:cNvPicPr>
            <p:nvPr/>
          </p:nvPicPr>
          <p:blipFill>
            <a:blip r:embed="rId4"/>
            <a:stretch>
              <a:fillRect/>
            </a:stretch>
          </p:blipFill>
          <p:spPr>
            <a:xfrm>
              <a:off x="5746928" y="3463742"/>
              <a:ext cx="198476" cy="81911"/>
            </a:xfrm>
            <a:prstGeom prst="rect">
              <a:avLst/>
            </a:prstGeom>
          </p:spPr>
        </p:pic>
        <p:pic>
          <p:nvPicPr>
            <p:cNvPr id="31" name="Immagine 30">
              <a:extLst>
                <a:ext uri="{FF2B5EF4-FFF2-40B4-BE49-F238E27FC236}">
                  <a16:creationId xmlns:a16="http://schemas.microsoft.com/office/drawing/2014/main" id="{7E61FA94-ABF2-1C40-9035-D530D4BBCEE3}"/>
                </a:ext>
              </a:extLst>
            </p:cNvPr>
            <p:cNvPicPr>
              <a:picLocks noChangeAspect="1"/>
            </p:cNvPicPr>
            <p:nvPr/>
          </p:nvPicPr>
          <p:blipFill>
            <a:blip r:embed="rId4"/>
            <a:stretch>
              <a:fillRect/>
            </a:stretch>
          </p:blipFill>
          <p:spPr>
            <a:xfrm>
              <a:off x="4988124" y="3463741"/>
              <a:ext cx="198476" cy="81911"/>
            </a:xfrm>
            <a:prstGeom prst="rect">
              <a:avLst/>
            </a:prstGeom>
          </p:spPr>
        </p:pic>
        <p:sp>
          <p:nvSpPr>
            <p:cNvPr id="32" name="Rettangolo 31">
              <a:extLst>
                <a:ext uri="{FF2B5EF4-FFF2-40B4-BE49-F238E27FC236}">
                  <a16:creationId xmlns:a16="http://schemas.microsoft.com/office/drawing/2014/main" id="{3C073A47-BF39-DCAE-68F3-2C813A7E46D5}"/>
                </a:ext>
              </a:extLst>
            </p:cNvPr>
            <p:cNvSpPr/>
            <p:nvPr/>
          </p:nvSpPr>
          <p:spPr>
            <a:xfrm>
              <a:off x="5675650" y="1745116"/>
              <a:ext cx="742017" cy="60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3" name="Rettangolo 32">
              <a:extLst>
                <a:ext uri="{FF2B5EF4-FFF2-40B4-BE49-F238E27FC236}">
                  <a16:creationId xmlns:a16="http://schemas.microsoft.com/office/drawing/2014/main" id="{BCBA7407-65FF-F6E9-416C-4CA420B6B923}"/>
                </a:ext>
              </a:extLst>
            </p:cNvPr>
            <p:cNvSpPr/>
            <p:nvPr/>
          </p:nvSpPr>
          <p:spPr>
            <a:xfrm>
              <a:off x="6428919" y="1743410"/>
              <a:ext cx="742017" cy="60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4" name="Rettangolo 33">
              <a:extLst>
                <a:ext uri="{FF2B5EF4-FFF2-40B4-BE49-F238E27FC236}">
                  <a16:creationId xmlns:a16="http://schemas.microsoft.com/office/drawing/2014/main" id="{FA7C6576-74DE-A56C-EAEB-48347B32F513}"/>
                </a:ext>
              </a:extLst>
            </p:cNvPr>
            <p:cNvSpPr/>
            <p:nvPr/>
          </p:nvSpPr>
          <p:spPr>
            <a:xfrm>
              <a:off x="6209774" y="1773638"/>
              <a:ext cx="742017" cy="60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grpSp>
    </p:spTree>
    <p:extLst>
      <p:ext uri="{BB962C8B-B14F-4D97-AF65-F5344CB8AC3E}">
        <p14:creationId xmlns:p14="http://schemas.microsoft.com/office/powerpoint/2010/main" val="18743375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1">
            <a:extLst>
              <a:ext uri="{FF2B5EF4-FFF2-40B4-BE49-F238E27FC236}">
                <a16:creationId xmlns:a16="http://schemas.microsoft.com/office/drawing/2014/main" id="{BC261E7B-DB5B-4612-B247-6FF51CDE73D0}"/>
              </a:ext>
            </a:extLst>
          </p:cNvPr>
          <p:cNvSpPr txBox="1">
            <a:spLocks/>
          </p:cNvSpPr>
          <p:nvPr/>
        </p:nvSpPr>
        <p:spPr>
          <a:xfrm>
            <a:off x="241005" y="842963"/>
            <a:ext cx="6450418" cy="973137"/>
          </a:xfrm>
          <a:prstGeom prst="rect">
            <a:avLst/>
          </a:prstGeom>
        </p:spPr>
        <p:txBody>
          <a:bodyPr vert="horz" lIns="0" tIns="0" rIns="0" bIns="0" rtlCol="0" anchor="t" anchorCtr="0">
            <a:noAutofit/>
          </a:bodyPr>
          <a:lstStyle>
            <a:lvl1pPr algn="l" defTabSz="685800" rtl="0" eaLnBrk="1" latinLnBrk="0" hangingPunct="1">
              <a:lnSpc>
                <a:spcPts val="3500"/>
              </a:lnSpc>
              <a:spcBef>
                <a:spcPct val="0"/>
              </a:spcBef>
              <a:buNone/>
              <a:defRPr sz="3300" b="1" i="0" kern="1200">
                <a:solidFill>
                  <a:schemeClr val="tx1"/>
                </a:solidFill>
                <a:latin typeface="Arial" panose="020B0604020202020204" pitchFamily="34" charset="0"/>
                <a:ea typeface="+mj-ea"/>
                <a:cs typeface="+mj-cs"/>
              </a:defRPr>
            </a:lvl1pPr>
          </a:lstStyle>
          <a:p>
            <a:pPr>
              <a:lnSpc>
                <a:spcPct val="100000"/>
              </a:lnSpc>
            </a:pPr>
            <a:r>
              <a:rPr lang="en-US" sz="2800" dirty="0"/>
              <a:t>Quality Control and Testing</a:t>
            </a:r>
            <a:br>
              <a:rPr lang="it-IT" sz="3200" dirty="0"/>
            </a:br>
            <a:r>
              <a:rPr lang="it-IT" sz="1800" b="0" dirty="0"/>
              <a:t>TEST PROTOCOLS</a:t>
            </a:r>
            <a:endParaRPr lang="it-IT" sz="3200" b="0" dirty="0"/>
          </a:p>
        </p:txBody>
      </p:sp>
      <p:sp>
        <p:nvSpPr>
          <p:cNvPr id="10" name="Segnaposto contenuto 2">
            <a:extLst>
              <a:ext uri="{FF2B5EF4-FFF2-40B4-BE49-F238E27FC236}">
                <a16:creationId xmlns:a16="http://schemas.microsoft.com/office/drawing/2014/main" id="{5711F7FF-AFDA-4F28-A946-2B78C894415C}"/>
              </a:ext>
            </a:extLst>
          </p:cNvPr>
          <p:cNvSpPr txBox="1">
            <a:spLocks/>
          </p:cNvSpPr>
          <p:nvPr/>
        </p:nvSpPr>
        <p:spPr>
          <a:xfrm>
            <a:off x="246787" y="1627757"/>
            <a:ext cx="8650426" cy="670494"/>
          </a:xfrm>
          <a:prstGeom prst="rect">
            <a:avLst/>
          </a:prstGeom>
        </p:spPr>
        <p:txBody>
          <a:bodyPr vert="horz" lIns="0" tIns="0" rIns="0" bIns="0" rtlCol="0"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Arial" panose="020B06040202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Arial" panose="020B0604020202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Arial" panose="020B06040202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600" b="1" dirty="0">
                <a:solidFill>
                  <a:srgbClr val="1D71B8"/>
                </a:solidFill>
              </a:rPr>
              <a:t>Comprehensive testing for mechanical integrity including pressure tests and functional assessments.</a:t>
            </a:r>
          </a:p>
        </p:txBody>
      </p:sp>
      <p:sp>
        <p:nvSpPr>
          <p:cNvPr id="14" name="Rettangolo 13">
            <a:extLst>
              <a:ext uri="{FF2B5EF4-FFF2-40B4-BE49-F238E27FC236}">
                <a16:creationId xmlns:a16="http://schemas.microsoft.com/office/drawing/2014/main" id="{08518E3F-F6D9-4AA4-9C9A-67ED045639E7}"/>
              </a:ext>
            </a:extLst>
          </p:cNvPr>
          <p:cNvSpPr/>
          <p:nvPr/>
        </p:nvSpPr>
        <p:spPr>
          <a:xfrm>
            <a:off x="5976939" y="4697608"/>
            <a:ext cx="610016" cy="43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 name="Immagine 1">
            <a:extLst>
              <a:ext uri="{FF2B5EF4-FFF2-40B4-BE49-F238E27FC236}">
                <a16:creationId xmlns:a16="http://schemas.microsoft.com/office/drawing/2014/main" id="{CCD1F995-1E53-6D7F-3B67-207EC129D5B9}"/>
              </a:ext>
            </a:extLst>
          </p:cNvPr>
          <p:cNvPicPr>
            <a:picLocks noChangeAspect="1"/>
          </p:cNvPicPr>
          <p:nvPr/>
        </p:nvPicPr>
        <p:blipFill>
          <a:blip r:embed="rId2"/>
          <a:stretch>
            <a:fillRect/>
          </a:stretch>
        </p:blipFill>
        <p:spPr>
          <a:xfrm>
            <a:off x="8068666" y="231774"/>
            <a:ext cx="824509" cy="549205"/>
          </a:xfrm>
          <a:prstGeom prst="rect">
            <a:avLst/>
          </a:prstGeom>
        </p:spPr>
      </p:pic>
      <p:sp>
        <p:nvSpPr>
          <p:cNvPr id="3" name="Sottotitolo 2">
            <a:extLst>
              <a:ext uri="{FF2B5EF4-FFF2-40B4-BE49-F238E27FC236}">
                <a16:creationId xmlns:a16="http://schemas.microsoft.com/office/drawing/2014/main" id="{55D34EE0-EC4D-947B-A4B3-84A87FF5D54D}"/>
              </a:ext>
            </a:extLst>
          </p:cNvPr>
          <p:cNvSpPr txBox="1">
            <a:spLocks/>
          </p:cNvSpPr>
          <p:nvPr/>
        </p:nvSpPr>
        <p:spPr>
          <a:xfrm>
            <a:off x="252569" y="2233879"/>
            <a:ext cx="8350411" cy="2195512"/>
          </a:xfrm>
          <a:prstGeom prst="rect">
            <a:avLst/>
          </a:prstGeom>
        </p:spPr>
        <p:txBody>
          <a:bodyPr vert="horz" lIns="0" tIns="0" rIns="0" bIns="0" rtlCol="0"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Arial" panose="020B06040202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Arial" panose="020B0604020202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Arial" panose="020B06040202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0"/>
              </a:spcBef>
            </a:pPr>
            <a:r>
              <a:rPr lang="en-US" sz="1400" b="1" dirty="0"/>
              <a:t>TESTING PROTOCOLS</a:t>
            </a:r>
            <a:r>
              <a:rPr lang="en-US" sz="1400" dirty="0"/>
              <a:t>: Shell Pressure tests, piston seal tests, and functional tests to ensure mechanical integrity and performance.</a:t>
            </a:r>
          </a:p>
          <a:p>
            <a:r>
              <a:rPr lang="en-US" sz="1400" b="1" dirty="0"/>
              <a:t>IDENTIFICATION REQUIREMENTS</a:t>
            </a:r>
            <a:r>
              <a:rPr lang="en-US" sz="1400" dirty="0"/>
              <a:t>: Each actuator must feature a permanently affixed tag displaying manufacturer details, model, serial number, maximum allowable and operational pressures, and the year of manufacture. Tags must be visible and securely attached, made of durable materials like 316 stainless steel to ensure legibility and longevity.</a:t>
            </a:r>
          </a:p>
          <a:p>
            <a:r>
              <a:rPr lang="en-US" sz="1400" b="1" dirty="0">
                <a:highlight>
                  <a:srgbClr val="5ABAF3"/>
                </a:highlight>
              </a:rPr>
              <a:t>DOCUMENTATION REQUIREMENTS</a:t>
            </a:r>
            <a:r>
              <a:rPr lang="en-US" sz="1400" dirty="0">
                <a:highlight>
                  <a:srgbClr val="5ABAF3"/>
                </a:highlight>
              </a:rPr>
              <a:t>: Required comprehensive documentation including torque and thrust output data, electrical and operational schematics, pressure and seal test reports, dimensional drawings, and conformity declarations to API 6DX.</a:t>
            </a:r>
          </a:p>
          <a:p>
            <a:endParaRPr lang="en-US" sz="1200" dirty="0"/>
          </a:p>
          <a:p>
            <a:endParaRPr lang="en-US" sz="1200" dirty="0"/>
          </a:p>
          <a:p>
            <a:endParaRPr lang="en-US" sz="1200" dirty="0"/>
          </a:p>
          <a:p>
            <a:pPr marL="0" indent="0">
              <a:buNone/>
            </a:pPr>
            <a:endParaRPr lang="it-IT" sz="1400" dirty="0"/>
          </a:p>
        </p:txBody>
      </p:sp>
    </p:spTree>
    <p:extLst>
      <p:ext uri="{BB962C8B-B14F-4D97-AF65-F5344CB8AC3E}">
        <p14:creationId xmlns:p14="http://schemas.microsoft.com/office/powerpoint/2010/main" val="26408725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ottotitolo 2">
            <a:extLst>
              <a:ext uri="{FF2B5EF4-FFF2-40B4-BE49-F238E27FC236}">
                <a16:creationId xmlns:a16="http://schemas.microsoft.com/office/drawing/2014/main" id="{4600BE33-C841-4649-BC81-6DE6F5E64D19}"/>
              </a:ext>
            </a:extLst>
          </p:cNvPr>
          <p:cNvSpPr txBox="1">
            <a:spLocks/>
          </p:cNvSpPr>
          <p:nvPr/>
        </p:nvSpPr>
        <p:spPr>
          <a:xfrm>
            <a:off x="362084" y="1695754"/>
            <a:ext cx="8419832" cy="2195512"/>
          </a:xfrm>
          <a:prstGeom prst="rect">
            <a:avLst/>
          </a:prstGeom>
        </p:spPr>
        <p:txBody>
          <a:bodyPr vert="horz" lIns="0" tIns="0" rIns="0" bIns="0" rtlCol="0"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Arial" panose="020B06040202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Arial" panose="020B0604020202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Arial" panose="020B06040202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600" b="1" dirty="0">
                <a:solidFill>
                  <a:srgbClr val="1D71B8"/>
                </a:solidFill>
              </a:rPr>
              <a:t>Dedicated manufacturing process</a:t>
            </a:r>
          </a:p>
          <a:p>
            <a:pPr marL="0" indent="0">
              <a:buNone/>
            </a:pPr>
            <a:endParaRPr lang="en-US" sz="1200" b="1" dirty="0"/>
          </a:p>
          <a:p>
            <a:pPr marL="0">
              <a:spcBef>
                <a:spcPts val="0"/>
              </a:spcBef>
            </a:pPr>
            <a:r>
              <a:rPr lang="en-US" sz="1400" dirty="0"/>
              <a:t>Evaluation of spring production through type testing</a:t>
            </a:r>
          </a:p>
          <a:p>
            <a:pPr marL="0">
              <a:spcBef>
                <a:spcPts val="0"/>
              </a:spcBef>
            </a:pPr>
            <a:r>
              <a:rPr lang="en-US" sz="1400" dirty="0"/>
              <a:t>Design specifications for Mounting Kits</a:t>
            </a:r>
          </a:p>
          <a:p>
            <a:pPr marL="0">
              <a:spcBef>
                <a:spcPts val="0"/>
              </a:spcBef>
            </a:pPr>
            <a:r>
              <a:rPr lang="en-US" sz="1400" dirty="0"/>
              <a:t>Detailed reporting of Visual Examinations</a:t>
            </a:r>
          </a:p>
          <a:p>
            <a:pPr marL="0">
              <a:spcBef>
                <a:spcPts val="0"/>
              </a:spcBef>
            </a:pPr>
            <a:r>
              <a:rPr lang="en-US" sz="1400" dirty="0"/>
              <a:t>Validation of the Pressure Shell Test </a:t>
            </a:r>
            <a:r>
              <a:rPr lang="en-US" sz="1400" b="1" dirty="0">
                <a:highlight>
                  <a:srgbClr val="5ABAF3"/>
                </a:highlight>
              </a:rPr>
              <a:t>to validate cylinders integrity</a:t>
            </a:r>
          </a:p>
          <a:p>
            <a:pPr marL="0">
              <a:spcBef>
                <a:spcPts val="0"/>
              </a:spcBef>
            </a:pPr>
            <a:r>
              <a:rPr lang="en-US" sz="1400" dirty="0"/>
              <a:t>Assessment of the Piston Seal Integrity </a:t>
            </a:r>
            <a:r>
              <a:rPr lang="en-US" sz="1400" b="1" dirty="0">
                <a:highlight>
                  <a:srgbClr val="5ABAF3"/>
                </a:highlight>
              </a:rPr>
              <a:t>to ensure no leaks at operational pressures</a:t>
            </a:r>
          </a:p>
          <a:p>
            <a:pPr marL="0">
              <a:spcBef>
                <a:spcPts val="0"/>
              </a:spcBef>
            </a:pPr>
            <a:r>
              <a:rPr lang="en-US" sz="1400" dirty="0"/>
              <a:t>Verification of 100% of the actuators’ output torque via a dedicated test bench</a:t>
            </a:r>
          </a:p>
          <a:p>
            <a:pPr marL="0">
              <a:spcBef>
                <a:spcPts val="0"/>
              </a:spcBef>
            </a:pPr>
            <a:r>
              <a:rPr lang="en-US" sz="1400" dirty="0"/>
              <a:t>Precise product marking and identification</a:t>
            </a:r>
          </a:p>
          <a:p>
            <a:pPr marL="0">
              <a:spcBef>
                <a:spcPts val="0"/>
              </a:spcBef>
            </a:pPr>
            <a:r>
              <a:rPr lang="en-US" sz="1400" dirty="0"/>
              <a:t>Provision of material certificates for all pressure-retaining components and springs, compliant with EN10204 3.1, alongside a comprehensive paint report</a:t>
            </a:r>
          </a:p>
          <a:p>
            <a:pPr marL="0">
              <a:spcBef>
                <a:spcPts val="0"/>
              </a:spcBef>
            </a:pPr>
            <a:r>
              <a:rPr lang="en-US" sz="1400" b="1" dirty="0"/>
              <a:t>Actuator manufacturers are required to provide a </a:t>
            </a:r>
            <a:r>
              <a:rPr lang="en-US" sz="1400" b="1" dirty="0">
                <a:highlight>
                  <a:srgbClr val="5ABAF3"/>
                </a:highlight>
              </a:rPr>
              <a:t>design validation</a:t>
            </a:r>
            <a:r>
              <a:rPr lang="en-US" sz="1400" b="1" dirty="0"/>
              <a:t> as well as a declaration of conformity for every actuator supplied.</a:t>
            </a:r>
            <a:endParaRPr lang="it-IT" sz="1600" b="1" dirty="0"/>
          </a:p>
        </p:txBody>
      </p:sp>
      <p:sp>
        <p:nvSpPr>
          <p:cNvPr id="28" name="Rettangolo 27">
            <a:extLst>
              <a:ext uri="{FF2B5EF4-FFF2-40B4-BE49-F238E27FC236}">
                <a16:creationId xmlns:a16="http://schemas.microsoft.com/office/drawing/2014/main" id="{1D40AF12-43A6-4D46-9613-EA4D9990E185}"/>
              </a:ext>
            </a:extLst>
          </p:cNvPr>
          <p:cNvSpPr/>
          <p:nvPr/>
        </p:nvSpPr>
        <p:spPr>
          <a:xfrm>
            <a:off x="5976939" y="4697608"/>
            <a:ext cx="610016" cy="43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Titolo 1">
            <a:extLst>
              <a:ext uri="{FF2B5EF4-FFF2-40B4-BE49-F238E27FC236}">
                <a16:creationId xmlns:a16="http://schemas.microsoft.com/office/drawing/2014/main" id="{1DC50968-D1F1-41D4-9592-44FF5E39FF9B}"/>
              </a:ext>
            </a:extLst>
          </p:cNvPr>
          <p:cNvSpPr txBox="1">
            <a:spLocks/>
          </p:cNvSpPr>
          <p:nvPr/>
        </p:nvSpPr>
        <p:spPr>
          <a:xfrm>
            <a:off x="281535" y="814917"/>
            <a:ext cx="6450418" cy="973137"/>
          </a:xfrm>
          <a:prstGeom prst="rect">
            <a:avLst/>
          </a:prstGeom>
        </p:spPr>
        <p:txBody>
          <a:bodyPr vert="horz" lIns="0" tIns="0" rIns="0" bIns="0" rtlCol="0" anchor="t" anchorCtr="0">
            <a:noAutofit/>
          </a:bodyPr>
          <a:lstStyle>
            <a:lvl1pPr algn="l" defTabSz="685800" rtl="0" eaLnBrk="1" latinLnBrk="0" hangingPunct="1">
              <a:lnSpc>
                <a:spcPts val="3500"/>
              </a:lnSpc>
              <a:spcBef>
                <a:spcPct val="0"/>
              </a:spcBef>
              <a:buNone/>
              <a:defRPr sz="3300" b="1" i="0" kern="1200">
                <a:solidFill>
                  <a:schemeClr val="tx1"/>
                </a:solidFill>
                <a:latin typeface="Arial" panose="020B0604020202020204" pitchFamily="34" charset="0"/>
                <a:ea typeface="+mj-ea"/>
                <a:cs typeface="+mj-cs"/>
              </a:defRPr>
            </a:lvl1pPr>
          </a:lstStyle>
          <a:p>
            <a:pPr>
              <a:lnSpc>
                <a:spcPct val="100000"/>
              </a:lnSpc>
            </a:pPr>
            <a:r>
              <a:rPr lang="en-US" sz="2800" dirty="0"/>
              <a:t>Quality Control and Testing</a:t>
            </a:r>
            <a:br>
              <a:rPr lang="it-IT" sz="3200" dirty="0"/>
            </a:br>
            <a:r>
              <a:rPr lang="it-IT" sz="1800" b="0" dirty="0"/>
              <a:t>TEST PROTOCOLS</a:t>
            </a:r>
            <a:endParaRPr lang="it-IT" sz="3200" b="0" dirty="0"/>
          </a:p>
        </p:txBody>
      </p:sp>
      <p:pic>
        <p:nvPicPr>
          <p:cNvPr id="2" name="Immagine 1">
            <a:extLst>
              <a:ext uri="{FF2B5EF4-FFF2-40B4-BE49-F238E27FC236}">
                <a16:creationId xmlns:a16="http://schemas.microsoft.com/office/drawing/2014/main" id="{5FFA8497-173E-9188-FA27-211C1F0CEDD8}"/>
              </a:ext>
            </a:extLst>
          </p:cNvPr>
          <p:cNvPicPr>
            <a:picLocks noChangeAspect="1"/>
          </p:cNvPicPr>
          <p:nvPr/>
        </p:nvPicPr>
        <p:blipFill>
          <a:blip r:embed="rId2"/>
          <a:stretch>
            <a:fillRect/>
          </a:stretch>
        </p:blipFill>
        <p:spPr>
          <a:xfrm>
            <a:off x="8068666" y="231774"/>
            <a:ext cx="824509" cy="549205"/>
          </a:xfrm>
          <a:prstGeom prst="rect">
            <a:avLst/>
          </a:prstGeom>
        </p:spPr>
      </p:pic>
    </p:spTree>
    <p:extLst>
      <p:ext uri="{BB962C8B-B14F-4D97-AF65-F5344CB8AC3E}">
        <p14:creationId xmlns:p14="http://schemas.microsoft.com/office/powerpoint/2010/main" val="2300883171"/>
      </p:ext>
    </p:extLst>
  </p:cSld>
  <p:clrMapOvr>
    <a:masterClrMapping/>
  </p:clrMapOvr>
</p:sld>
</file>

<file path=ppt/theme/theme1.xml><?xml version="1.0" encoding="utf-8"?>
<a:theme xmlns:a="http://schemas.openxmlformats.org/drawingml/2006/main" name="Tema di Office">
  <a:themeElements>
    <a:clrScheme name="Personalizzati 11">
      <a:dk1>
        <a:srgbClr val="000000"/>
      </a:dk1>
      <a:lt1>
        <a:srgbClr val="FFFFFF"/>
      </a:lt1>
      <a:dk2>
        <a:srgbClr val="44546A"/>
      </a:dk2>
      <a:lt2>
        <a:srgbClr val="E7E6E6"/>
      </a:lt2>
      <a:accent1>
        <a:srgbClr val="1D71B8"/>
      </a:accent1>
      <a:accent2>
        <a:srgbClr val="ED7D31"/>
      </a:accent2>
      <a:accent3>
        <a:srgbClr val="A5A5A5"/>
      </a:accent3>
      <a:accent4>
        <a:srgbClr val="FFC000"/>
      </a:accent4>
      <a:accent5>
        <a:srgbClr val="5B9BD5"/>
      </a:accent5>
      <a:accent6>
        <a:srgbClr val="00A79C"/>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614</TotalTime>
  <Words>1150</Words>
  <Application>Microsoft Office PowerPoint</Application>
  <PresentationFormat>Presentazione su schermo (16:9)</PresentationFormat>
  <Paragraphs>97</Paragraphs>
  <Slides>13</Slides>
  <Notes>1</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13</vt:i4>
      </vt:variant>
    </vt:vector>
  </HeadingPairs>
  <TitlesOfParts>
    <vt:vector size="17" baseType="lpstr">
      <vt:lpstr>Arial</vt:lpstr>
      <vt:lpstr>DM Sans</vt:lpstr>
      <vt:lpstr>Helvetica Neue</vt:lpstr>
      <vt:lpstr>Tema di Office</vt:lpstr>
      <vt:lpstr>Presentazione standard di PowerPoint</vt:lpstr>
      <vt:lpstr>Actuators are not commodities</vt:lpstr>
      <vt:lpstr>Overview of API 6DX 2nd Edition PURPOSE AND APPLICABILITY</vt:lpstr>
      <vt:lpstr>Major Impacts DESIGN INPUT DATA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LIFECYCLE COSTS:                                Total ownership costs beyond the initial purchase price.  SUSTAINABILITY AND EFFICIENCY: The improved design contributes to longer equipment lifespan and reduced maintenance requirements.  Consider what really matters!  Best value for money.  </vt:lpstr>
      <vt:lpstr>PRO CONTROL S.R.L. Località Sforzesca, 29014 Castell’Arquato, Piacenza, Italia   Ph.: +39 (0)523 893025 e-mail giuliozani@procontrolsrl.com </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 Semperboni</dc:creator>
  <cp:lastModifiedBy>Veniero Facchetti</cp:lastModifiedBy>
  <cp:revision>132</cp:revision>
  <cp:lastPrinted>2024-04-30T15:20:53Z</cp:lastPrinted>
  <dcterms:created xsi:type="dcterms:W3CDTF">2023-01-25T08:25:49Z</dcterms:created>
  <dcterms:modified xsi:type="dcterms:W3CDTF">2024-05-10T09:47:25Z</dcterms:modified>
</cp:coreProperties>
</file>