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16"/>
  </p:notesMasterIdLst>
  <p:handoutMasterIdLst>
    <p:handoutMasterId r:id="rId17"/>
  </p:handoutMasterIdLst>
  <p:sldIdLst>
    <p:sldId id="327" r:id="rId2"/>
    <p:sldId id="324" r:id="rId3"/>
    <p:sldId id="313" r:id="rId4"/>
    <p:sldId id="330" r:id="rId5"/>
    <p:sldId id="329" r:id="rId6"/>
    <p:sldId id="331" r:id="rId7"/>
    <p:sldId id="332" r:id="rId8"/>
    <p:sldId id="333" r:id="rId9"/>
    <p:sldId id="334" r:id="rId10"/>
    <p:sldId id="335" r:id="rId11"/>
    <p:sldId id="338" r:id="rId12"/>
    <p:sldId id="339" r:id="rId13"/>
    <p:sldId id="340" r:id="rId14"/>
    <p:sldId id="322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B9B0"/>
    <a:srgbClr val="1D71B8"/>
    <a:srgbClr val="5ABAF3"/>
    <a:srgbClr val="316EA9"/>
    <a:srgbClr val="296AA6"/>
    <a:srgbClr val="0C1330"/>
    <a:srgbClr val="328EE1"/>
    <a:srgbClr val="328BD9"/>
    <a:srgbClr val="276AA5"/>
    <a:srgbClr val="53A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CF1BE7-C4D4-46B6-A2FF-5F3668836BF2}" v="16" dt="2024-05-07T13:26:36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0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to, Hirotaka" userId="9dd3541b-32b0-4881-a2c1-fc5c8716f7d5" providerId="ADAL" clId="{753EFBEF-5B7C-45E3-85BC-2EF072746FF5}"/>
    <pc:docChg chg="modSld">
      <pc:chgData name="Sato, Hirotaka" userId="9dd3541b-32b0-4881-a2c1-fc5c8716f7d5" providerId="ADAL" clId="{753EFBEF-5B7C-45E3-85BC-2EF072746FF5}" dt="2024-04-08T13:55:08.847" v="1" actId="14100"/>
      <pc:docMkLst>
        <pc:docMk/>
      </pc:docMkLst>
      <pc:sldChg chg="modSp mod">
        <pc:chgData name="Sato, Hirotaka" userId="9dd3541b-32b0-4881-a2c1-fc5c8716f7d5" providerId="ADAL" clId="{753EFBEF-5B7C-45E3-85BC-2EF072746FF5}" dt="2024-04-08T13:55:08.847" v="1" actId="14100"/>
        <pc:sldMkLst>
          <pc:docMk/>
          <pc:sldMk cId="2945175389" sldId="341"/>
        </pc:sldMkLst>
        <pc:spChg chg="mod">
          <ac:chgData name="Sato, Hirotaka" userId="9dd3541b-32b0-4881-a2c1-fc5c8716f7d5" providerId="ADAL" clId="{753EFBEF-5B7C-45E3-85BC-2EF072746FF5}" dt="2024-04-08T13:55:08.847" v="1" actId="14100"/>
          <ac:spMkLst>
            <pc:docMk/>
            <pc:sldMk cId="2945175389" sldId="341"/>
            <ac:spMk id="29" creationId="{8AF554D7-03FA-2C07-1842-3602773B68CA}"/>
          </ac:spMkLst>
        </pc:spChg>
        <pc:spChg chg="mod">
          <ac:chgData name="Sato, Hirotaka" userId="9dd3541b-32b0-4881-a2c1-fc5c8716f7d5" providerId="ADAL" clId="{753EFBEF-5B7C-45E3-85BC-2EF072746FF5}" dt="2024-04-08T13:54:58.561" v="0" actId="14100"/>
          <ac:spMkLst>
            <pc:docMk/>
            <pc:sldMk cId="2945175389" sldId="341"/>
            <ac:spMk id="30" creationId="{DB0C5EDB-67BB-3354-8D94-95C3BA6C4D12}"/>
          </ac:spMkLst>
        </pc:spChg>
      </pc:sldChg>
    </pc:docChg>
  </pc:docChgLst>
  <pc:docChgLst>
    <pc:chgData name="Valdenaire, Christophe" userId="53827756-22c7-4f9e-9928-5f01d4ff6653" providerId="ADAL" clId="{4F0A1868-2BBE-479A-895C-FC544F0DE853}"/>
    <pc:docChg chg="custSel modSld">
      <pc:chgData name="Valdenaire, Christophe" userId="53827756-22c7-4f9e-9928-5f01d4ff6653" providerId="ADAL" clId="{4F0A1868-2BBE-479A-895C-FC544F0DE853}" dt="2024-04-22T13:03:51.765" v="42" actId="1076"/>
      <pc:docMkLst>
        <pc:docMk/>
      </pc:docMkLst>
      <pc:sldChg chg="addSp delSp modSp mod">
        <pc:chgData name="Valdenaire, Christophe" userId="53827756-22c7-4f9e-9928-5f01d4ff6653" providerId="ADAL" clId="{4F0A1868-2BBE-479A-895C-FC544F0DE853}" dt="2024-04-22T13:02:04.864" v="26" actId="1076"/>
        <pc:sldMkLst>
          <pc:docMk/>
          <pc:sldMk cId="2849688472" sldId="327"/>
        </pc:sldMkLst>
        <pc:spChg chg="mod">
          <ac:chgData name="Valdenaire, Christophe" userId="53827756-22c7-4f9e-9928-5f01d4ff6653" providerId="ADAL" clId="{4F0A1868-2BBE-479A-895C-FC544F0DE853}" dt="2024-04-22T11:35:07.585" v="22" actId="404"/>
          <ac:spMkLst>
            <pc:docMk/>
            <pc:sldMk cId="2849688472" sldId="327"/>
            <ac:spMk id="10" creationId="{4546872A-3F95-6281-5D4B-C82567B88A73}"/>
          </ac:spMkLst>
        </pc:spChg>
        <pc:picChg chg="add mod">
          <ac:chgData name="Valdenaire, Christophe" userId="53827756-22c7-4f9e-9928-5f01d4ff6653" providerId="ADAL" clId="{4F0A1868-2BBE-479A-895C-FC544F0DE853}" dt="2024-04-22T13:02:04.864" v="26" actId="1076"/>
          <ac:picMkLst>
            <pc:docMk/>
            <pc:sldMk cId="2849688472" sldId="327"/>
            <ac:picMk id="3" creationId="{23F3BFB8-A0C8-5949-DBC3-D91F65FA58F5}"/>
          </ac:picMkLst>
        </pc:picChg>
        <pc:picChg chg="del">
          <ac:chgData name="Valdenaire, Christophe" userId="53827756-22c7-4f9e-9928-5f01d4ff6653" providerId="ADAL" clId="{4F0A1868-2BBE-479A-895C-FC544F0DE853}" dt="2024-04-22T13:02:01.554" v="25" actId="478"/>
          <ac:picMkLst>
            <pc:docMk/>
            <pc:sldMk cId="2849688472" sldId="327"/>
            <ac:picMk id="17" creationId="{59ACCD12-9CFA-A49D-6AEF-5FEE0FDF51B3}"/>
          </ac:picMkLst>
        </pc:picChg>
      </pc:sldChg>
      <pc:sldChg chg="addSp delSp modSp mod">
        <pc:chgData name="Valdenaire, Christophe" userId="53827756-22c7-4f9e-9928-5f01d4ff6653" providerId="ADAL" clId="{4F0A1868-2BBE-479A-895C-FC544F0DE853}" dt="2024-04-22T13:03:19.184" v="36" actId="164"/>
        <pc:sldMkLst>
          <pc:docMk/>
          <pc:sldMk cId="845184866" sldId="331"/>
        </pc:sldMkLst>
        <pc:spChg chg="mod topLvl">
          <ac:chgData name="Valdenaire, Christophe" userId="53827756-22c7-4f9e-9928-5f01d4ff6653" providerId="ADAL" clId="{4F0A1868-2BBE-479A-895C-FC544F0DE853}" dt="2024-04-22T13:03:19.184" v="36" actId="164"/>
          <ac:spMkLst>
            <pc:docMk/>
            <pc:sldMk cId="845184866" sldId="331"/>
            <ac:spMk id="54" creationId="{75F807F1-CCA2-A16C-23C7-9169AA062662}"/>
          </ac:spMkLst>
        </pc:spChg>
        <pc:spChg chg="mod topLvl">
          <ac:chgData name="Valdenaire, Christophe" userId="53827756-22c7-4f9e-9928-5f01d4ff6653" providerId="ADAL" clId="{4F0A1868-2BBE-479A-895C-FC544F0DE853}" dt="2024-04-22T13:03:19.184" v="36" actId="164"/>
          <ac:spMkLst>
            <pc:docMk/>
            <pc:sldMk cId="845184866" sldId="331"/>
            <ac:spMk id="60" creationId="{3FBE3CB0-50CB-6D2F-39E4-28ACEDD80DE7}"/>
          </ac:spMkLst>
        </pc:spChg>
        <pc:spChg chg="mod topLvl">
          <ac:chgData name="Valdenaire, Christophe" userId="53827756-22c7-4f9e-9928-5f01d4ff6653" providerId="ADAL" clId="{4F0A1868-2BBE-479A-895C-FC544F0DE853}" dt="2024-04-22T13:03:19.184" v="36" actId="164"/>
          <ac:spMkLst>
            <pc:docMk/>
            <pc:sldMk cId="845184866" sldId="331"/>
            <ac:spMk id="61" creationId="{A35ED5DA-415B-0384-88C5-5CC4515124D1}"/>
          </ac:spMkLst>
        </pc:spChg>
        <pc:spChg chg="mod topLvl">
          <ac:chgData name="Valdenaire, Christophe" userId="53827756-22c7-4f9e-9928-5f01d4ff6653" providerId="ADAL" clId="{4F0A1868-2BBE-479A-895C-FC544F0DE853}" dt="2024-04-22T13:03:19.184" v="36" actId="164"/>
          <ac:spMkLst>
            <pc:docMk/>
            <pc:sldMk cId="845184866" sldId="331"/>
            <ac:spMk id="62" creationId="{03E82C2A-D35F-716E-A841-A37D56D947A6}"/>
          </ac:spMkLst>
        </pc:spChg>
        <pc:grpChg chg="add mod">
          <ac:chgData name="Valdenaire, Christophe" userId="53827756-22c7-4f9e-9928-5f01d4ff6653" providerId="ADAL" clId="{4F0A1868-2BBE-479A-895C-FC544F0DE853}" dt="2024-04-22T13:03:19.184" v="36" actId="164"/>
          <ac:grpSpMkLst>
            <pc:docMk/>
            <pc:sldMk cId="845184866" sldId="331"/>
            <ac:grpSpMk id="5" creationId="{CE6644A2-E95B-9C9A-63D6-8FDC4154E2F7}"/>
          </ac:grpSpMkLst>
        </pc:grpChg>
        <pc:grpChg chg="del">
          <ac:chgData name="Valdenaire, Christophe" userId="53827756-22c7-4f9e-9928-5f01d4ff6653" providerId="ADAL" clId="{4F0A1868-2BBE-479A-895C-FC544F0DE853}" dt="2024-04-22T13:03:02.048" v="34" actId="165"/>
          <ac:grpSpMkLst>
            <pc:docMk/>
            <pc:sldMk cId="845184866" sldId="331"/>
            <ac:grpSpMk id="63" creationId="{C47624F6-262A-78FE-8A3C-EE0BF28CD250}"/>
          </ac:grpSpMkLst>
        </pc:grpChg>
        <pc:picChg chg="add mod">
          <ac:chgData name="Valdenaire, Christophe" userId="53827756-22c7-4f9e-9928-5f01d4ff6653" providerId="ADAL" clId="{4F0A1868-2BBE-479A-895C-FC544F0DE853}" dt="2024-04-22T13:03:19.184" v="36" actId="164"/>
          <ac:picMkLst>
            <pc:docMk/>
            <pc:sldMk cId="845184866" sldId="331"/>
            <ac:picMk id="4" creationId="{2A81F609-D492-6BBA-6442-A912CC99AD5E}"/>
          </ac:picMkLst>
        </pc:picChg>
        <pc:picChg chg="del">
          <ac:chgData name="Valdenaire, Christophe" userId="53827756-22c7-4f9e-9928-5f01d4ff6653" providerId="ADAL" clId="{4F0A1868-2BBE-479A-895C-FC544F0DE853}" dt="2024-04-22T13:02:28.951" v="30" actId="478"/>
          <ac:picMkLst>
            <pc:docMk/>
            <pc:sldMk cId="845184866" sldId="331"/>
            <ac:picMk id="55" creationId="{DF4C7CF2-ADEB-4CE3-57BD-7882348F733F}"/>
          </ac:picMkLst>
        </pc:picChg>
        <pc:picChg chg="mod topLvl">
          <ac:chgData name="Valdenaire, Christophe" userId="53827756-22c7-4f9e-9928-5f01d4ff6653" providerId="ADAL" clId="{4F0A1868-2BBE-479A-895C-FC544F0DE853}" dt="2024-04-22T13:03:19.184" v="36" actId="164"/>
          <ac:picMkLst>
            <pc:docMk/>
            <pc:sldMk cId="845184866" sldId="331"/>
            <ac:picMk id="56" creationId="{1F88DAD1-EC8B-F143-74F7-D67D91C34E8D}"/>
          </ac:picMkLst>
        </pc:picChg>
        <pc:picChg chg="mod topLvl">
          <ac:chgData name="Valdenaire, Christophe" userId="53827756-22c7-4f9e-9928-5f01d4ff6653" providerId="ADAL" clId="{4F0A1868-2BBE-479A-895C-FC544F0DE853}" dt="2024-04-22T13:03:19.184" v="36" actId="164"/>
          <ac:picMkLst>
            <pc:docMk/>
            <pc:sldMk cId="845184866" sldId="331"/>
            <ac:picMk id="57" creationId="{1EE81247-0340-8FCC-8B1C-57243B916B8C}"/>
          </ac:picMkLst>
        </pc:picChg>
        <pc:picChg chg="mod topLvl">
          <ac:chgData name="Valdenaire, Christophe" userId="53827756-22c7-4f9e-9928-5f01d4ff6653" providerId="ADAL" clId="{4F0A1868-2BBE-479A-895C-FC544F0DE853}" dt="2024-04-22T13:03:19.184" v="36" actId="164"/>
          <ac:picMkLst>
            <pc:docMk/>
            <pc:sldMk cId="845184866" sldId="331"/>
            <ac:picMk id="58" creationId="{2EA4BC22-F89F-C3C4-4802-0D3EA0C6A743}"/>
          </ac:picMkLst>
        </pc:picChg>
      </pc:sldChg>
      <pc:sldChg chg="addSp delSp modSp mod">
        <pc:chgData name="Valdenaire, Christophe" userId="53827756-22c7-4f9e-9928-5f01d4ff6653" providerId="ADAL" clId="{4F0A1868-2BBE-479A-895C-FC544F0DE853}" dt="2024-04-22T13:03:51.765" v="42" actId="1076"/>
        <pc:sldMkLst>
          <pc:docMk/>
          <pc:sldMk cId="1766260152" sldId="338"/>
        </pc:sldMkLst>
        <pc:picChg chg="add mod">
          <ac:chgData name="Valdenaire, Christophe" userId="53827756-22c7-4f9e-9928-5f01d4ff6653" providerId="ADAL" clId="{4F0A1868-2BBE-479A-895C-FC544F0DE853}" dt="2024-04-22T13:03:51.765" v="42" actId="1076"/>
          <ac:picMkLst>
            <pc:docMk/>
            <pc:sldMk cId="1766260152" sldId="338"/>
            <ac:picMk id="3" creationId="{BA6D7BA9-D181-6001-1C7A-0E97D9FF4852}"/>
          </ac:picMkLst>
        </pc:picChg>
        <pc:picChg chg="del">
          <ac:chgData name="Valdenaire, Christophe" userId="53827756-22c7-4f9e-9928-5f01d4ff6653" providerId="ADAL" clId="{4F0A1868-2BBE-479A-895C-FC544F0DE853}" dt="2024-04-22T13:03:46.506" v="41" actId="478"/>
          <ac:picMkLst>
            <pc:docMk/>
            <pc:sldMk cId="1766260152" sldId="338"/>
            <ac:picMk id="7" creationId="{69FAE894-222B-0968-D106-AEC80BD9F239}"/>
          </ac:picMkLst>
        </pc:picChg>
      </pc:sldChg>
    </pc:docChg>
  </pc:docChgLst>
  <pc:docChgLst>
    <pc:chgData name="De la Rosa, David" userId="S::david.delarosa@saint-gobain.com::6dc7cc84-2ccc-4146-8e57-bf7bae5eec01" providerId="AD" clId="Web-{84DAA227-8314-D8AD-82C0-22D64071E266}"/>
    <pc:docChg chg="modSld">
      <pc:chgData name="De la Rosa, David" userId="S::david.delarosa@saint-gobain.com::6dc7cc84-2ccc-4146-8e57-bf7bae5eec01" providerId="AD" clId="Web-{84DAA227-8314-D8AD-82C0-22D64071E266}" dt="2024-04-03T08:40:09.932" v="481" actId="20577"/>
      <pc:docMkLst>
        <pc:docMk/>
      </pc:docMkLst>
      <pc:sldChg chg="addSp delSp modSp">
        <pc:chgData name="De la Rosa, David" userId="S::david.delarosa@saint-gobain.com::6dc7cc84-2ccc-4146-8e57-bf7bae5eec01" providerId="AD" clId="Web-{84DAA227-8314-D8AD-82C0-22D64071E266}" dt="2024-04-03T08:40:09.932" v="481" actId="20577"/>
        <pc:sldMkLst>
          <pc:docMk/>
          <pc:sldMk cId="2945175389" sldId="341"/>
        </pc:sldMkLst>
        <pc:spChg chg="del">
          <ac:chgData name="De la Rosa, David" userId="S::david.delarosa@saint-gobain.com::6dc7cc84-2ccc-4146-8e57-bf7bae5eec01" providerId="AD" clId="Web-{84DAA227-8314-D8AD-82C0-22D64071E266}" dt="2024-04-03T07:11:24.591" v="7"/>
          <ac:spMkLst>
            <pc:docMk/>
            <pc:sldMk cId="2945175389" sldId="341"/>
            <ac:spMk id="3" creationId="{D0F27755-0257-7A84-ECD7-A43749972D76}"/>
          </ac:spMkLst>
        </pc:spChg>
        <pc:spChg chg="add del mod">
          <ac:chgData name="De la Rosa, David" userId="S::david.delarosa@saint-gobain.com::6dc7cc84-2ccc-4146-8e57-bf7bae5eec01" providerId="AD" clId="Web-{84DAA227-8314-D8AD-82C0-22D64071E266}" dt="2024-04-03T07:10:39.262" v="2"/>
          <ac:spMkLst>
            <pc:docMk/>
            <pc:sldMk cId="2945175389" sldId="341"/>
            <ac:spMk id="4" creationId="{863CF0F5-25B1-2E29-1B60-4C03F186B60F}"/>
          </ac:spMkLst>
        </pc:spChg>
        <pc:spChg chg="add del">
          <ac:chgData name="De la Rosa, David" userId="S::david.delarosa@saint-gobain.com::6dc7cc84-2ccc-4146-8e57-bf7bae5eec01" providerId="AD" clId="Web-{84DAA227-8314-D8AD-82C0-22D64071E266}" dt="2024-04-03T07:13:01.719" v="21"/>
          <ac:spMkLst>
            <pc:docMk/>
            <pc:sldMk cId="2945175389" sldId="341"/>
            <ac:spMk id="7" creationId="{C5C21EA2-1F9B-DD94-2A58-ABB9E41748E2}"/>
          </ac:spMkLst>
        </pc:spChg>
        <pc:spChg chg="add mod">
          <ac:chgData name="De la Rosa, David" userId="S::david.delarosa@saint-gobain.com::6dc7cc84-2ccc-4146-8e57-bf7bae5eec01" providerId="AD" clId="Web-{84DAA227-8314-D8AD-82C0-22D64071E266}" dt="2024-04-03T07:20:23.078" v="314" actId="1076"/>
          <ac:spMkLst>
            <pc:docMk/>
            <pc:sldMk cId="2945175389" sldId="341"/>
            <ac:spMk id="9" creationId="{7A84E69C-3641-8510-3A74-88397F412E69}"/>
          </ac:spMkLst>
        </pc:spChg>
        <pc:spChg chg="add mod">
          <ac:chgData name="De la Rosa, David" userId="S::david.delarosa@saint-gobain.com::6dc7cc84-2ccc-4146-8e57-bf7bae5eec01" providerId="AD" clId="Web-{84DAA227-8314-D8AD-82C0-22D64071E266}" dt="2024-04-03T08:40:09.932" v="481" actId="20577"/>
          <ac:spMkLst>
            <pc:docMk/>
            <pc:sldMk cId="2945175389" sldId="341"/>
            <ac:spMk id="15" creationId="{0EA0B8C9-5C62-2847-EB7F-8D8C646CAAD1}"/>
          </ac:spMkLst>
        </pc:spChg>
        <pc:spChg chg="mod">
          <ac:chgData name="De la Rosa, David" userId="S::david.delarosa@saint-gobain.com::6dc7cc84-2ccc-4146-8e57-bf7bae5eec01" providerId="AD" clId="Web-{84DAA227-8314-D8AD-82C0-22D64071E266}" dt="2024-04-03T07:26:08.449" v="429" actId="1076"/>
          <ac:spMkLst>
            <pc:docMk/>
            <pc:sldMk cId="2945175389" sldId="341"/>
            <ac:spMk id="23" creationId="{A2D35065-8248-66BB-6A90-401203A871BF}"/>
          </ac:spMkLst>
        </pc:spChg>
        <pc:spChg chg="mod">
          <ac:chgData name="De la Rosa, David" userId="S::david.delarosa@saint-gobain.com::6dc7cc84-2ccc-4146-8e57-bf7bae5eec01" providerId="AD" clId="Web-{84DAA227-8314-D8AD-82C0-22D64071E266}" dt="2024-04-03T08:27:34.673" v="475" actId="1076"/>
          <ac:spMkLst>
            <pc:docMk/>
            <pc:sldMk cId="2945175389" sldId="341"/>
            <ac:spMk id="24" creationId="{A4F7B367-A07D-E876-612B-BC1DED4F0BE1}"/>
          </ac:spMkLst>
        </pc:spChg>
        <pc:spChg chg="mod">
          <ac:chgData name="De la Rosa, David" userId="S::david.delarosa@saint-gobain.com::6dc7cc84-2ccc-4146-8e57-bf7bae5eec01" providerId="AD" clId="Web-{84DAA227-8314-D8AD-82C0-22D64071E266}" dt="2024-04-03T08:28:19.549" v="476" actId="1076"/>
          <ac:spMkLst>
            <pc:docMk/>
            <pc:sldMk cId="2945175389" sldId="341"/>
            <ac:spMk id="26" creationId="{F7943865-3C58-B757-7242-FF6FE6334C1D}"/>
          </ac:spMkLst>
        </pc:spChg>
        <pc:spChg chg="mod">
          <ac:chgData name="De la Rosa, David" userId="S::david.delarosa@saint-gobain.com::6dc7cc84-2ccc-4146-8e57-bf7bae5eec01" providerId="AD" clId="Web-{84DAA227-8314-D8AD-82C0-22D64071E266}" dt="2024-04-03T07:26:20.965" v="431" actId="1076"/>
          <ac:spMkLst>
            <pc:docMk/>
            <pc:sldMk cId="2945175389" sldId="341"/>
            <ac:spMk id="27" creationId="{28C38E5C-BB88-9FD0-D65F-A1C242E8701F}"/>
          </ac:spMkLst>
        </pc:spChg>
        <pc:spChg chg="mod">
          <ac:chgData name="De la Rosa, David" userId="S::david.delarosa@saint-gobain.com::6dc7cc84-2ccc-4146-8e57-bf7bae5eec01" providerId="AD" clId="Web-{84DAA227-8314-D8AD-82C0-22D64071E266}" dt="2024-04-03T07:28:14.203" v="463" actId="1076"/>
          <ac:spMkLst>
            <pc:docMk/>
            <pc:sldMk cId="2945175389" sldId="341"/>
            <ac:spMk id="28" creationId="{B7A69F3D-82FB-F527-7FEB-053829D7407D}"/>
          </ac:spMkLst>
        </pc:spChg>
        <pc:spChg chg="mod">
          <ac:chgData name="De la Rosa, David" userId="S::david.delarosa@saint-gobain.com::6dc7cc84-2ccc-4146-8e57-bf7bae5eec01" providerId="AD" clId="Web-{84DAA227-8314-D8AD-82C0-22D64071E266}" dt="2024-04-03T07:17:36.291" v="193" actId="14100"/>
          <ac:spMkLst>
            <pc:docMk/>
            <pc:sldMk cId="2945175389" sldId="341"/>
            <ac:spMk id="30" creationId="{DB0C5EDB-67BB-3354-8D94-95C3BA6C4D12}"/>
          </ac:spMkLst>
        </pc:spChg>
        <pc:spChg chg="mod">
          <ac:chgData name="De la Rosa, David" userId="S::david.delarosa@saint-gobain.com::6dc7cc84-2ccc-4146-8e57-bf7bae5eec01" providerId="AD" clId="Web-{84DAA227-8314-D8AD-82C0-22D64071E266}" dt="2024-04-03T07:18:04.417" v="232" actId="20577"/>
          <ac:spMkLst>
            <pc:docMk/>
            <pc:sldMk cId="2945175389" sldId="341"/>
            <ac:spMk id="32" creationId="{729A220D-F2A3-87E3-207F-5BF9EE971D6A}"/>
          </ac:spMkLst>
        </pc:spChg>
        <pc:spChg chg="mod">
          <ac:chgData name="De la Rosa, David" userId="S::david.delarosa@saint-gobain.com::6dc7cc84-2ccc-4146-8e57-bf7bae5eec01" providerId="AD" clId="Web-{84DAA227-8314-D8AD-82C0-22D64071E266}" dt="2024-04-03T07:27:01.247" v="446" actId="20577"/>
          <ac:spMkLst>
            <pc:docMk/>
            <pc:sldMk cId="2945175389" sldId="341"/>
            <ac:spMk id="34" creationId="{D4963A5F-B4F0-2A0F-13B1-6651FC2B876B}"/>
          </ac:spMkLst>
        </pc:spChg>
        <pc:spChg chg="add">
          <ac:chgData name="De la Rosa, David" userId="S::david.delarosa@saint-gobain.com::6dc7cc84-2ccc-4146-8e57-bf7bae5eec01" providerId="AD" clId="Web-{84DAA227-8314-D8AD-82C0-22D64071E266}" dt="2024-04-03T07:12:49.016" v="14"/>
          <ac:spMkLst>
            <pc:docMk/>
            <pc:sldMk cId="2945175389" sldId="341"/>
            <ac:spMk id="37" creationId="{B102CC05-2AB2-4050-4961-F9F75A66C1EC}"/>
          </ac:spMkLst>
        </pc:spChg>
        <pc:spChg chg="add mod">
          <ac:chgData name="De la Rosa, David" userId="S::david.delarosa@saint-gobain.com::6dc7cc84-2ccc-4146-8e57-bf7bae5eec01" providerId="AD" clId="Web-{84DAA227-8314-D8AD-82C0-22D64071E266}" dt="2024-04-03T07:19:08.794" v="266" actId="1076"/>
          <ac:spMkLst>
            <pc:docMk/>
            <pc:sldMk cId="2945175389" sldId="341"/>
            <ac:spMk id="39" creationId="{4DBED507-F896-E2D8-C4F2-27412CA66253}"/>
          </ac:spMkLst>
        </pc:spChg>
        <pc:spChg chg="add del">
          <ac:chgData name="De la Rosa, David" userId="S::david.delarosa@saint-gobain.com::6dc7cc84-2ccc-4146-8e57-bf7bae5eec01" providerId="AD" clId="Web-{84DAA227-8314-D8AD-82C0-22D64071E266}" dt="2024-04-03T07:19:01.169" v="265"/>
          <ac:spMkLst>
            <pc:docMk/>
            <pc:sldMk cId="2945175389" sldId="341"/>
            <ac:spMk id="41" creationId="{0A1C218A-8A39-1C90-22C9-4E098416E6E5}"/>
          </ac:spMkLst>
        </pc:spChg>
        <pc:grpChg chg="add mod">
          <ac:chgData name="De la Rosa, David" userId="S::david.delarosa@saint-gobain.com::6dc7cc84-2ccc-4146-8e57-bf7bae5eec01" providerId="AD" clId="Web-{84DAA227-8314-D8AD-82C0-22D64071E266}" dt="2024-04-03T07:25:55.323" v="425" actId="1076"/>
          <ac:grpSpMkLst>
            <pc:docMk/>
            <pc:sldMk cId="2945175389" sldId="341"/>
            <ac:grpSpMk id="35" creationId="{25B39635-78D6-F270-3F02-D87EA829D235}"/>
          </ac:grpSpMkLst>
        </pc:grpChg>
        <pc:picChg chg="add mod">
          <ac:chgData name="De la Rosa, David" userId="S::david.delarosa@saint-gobain.com::6dc7cc84-2ccc-4146-8e57-bf7bae5eec01" providerId="AD" clId="Web-{84DAA227-8314-D8AD-82C0-22D64071E266}" dt="2024-04-03T07:19:18.529" v="268" actId="1076"/>
          <ac:picMkLst>
            <pc:docMk/>
            <pc:sldMk cId="2945175389" sldId="341"/>
            <ac:picMk id="5" creationId="{18E2F878-E637-97F5-B61A-C278506C5CDE}"/>
          </ac:picMkLst>
        </pc:picChg>
        <pc:picChg chg="add del">
          <ac:chgData name="De la Rosa, David" userId="S::david.delarosa@saint-gobain.com::6dc7cc84-2ccc-4146-8e57-bf7bae5eec01" providerId="AD" clId="Web-{84DAA227-8314-D8AD-82C0-22D64071E266}" dt="2024-04-03T07:19:22.060" v="272"/>
          <ac:picMkLst>
            <pc:docMk/>
            <pc:sldMk cId="2945175389" sldId="341"/>
            <ac:picMk id="43" creationId="{8865AD88-B04C-55E0-4614-65DA1D1DD7A8}"/>
          </ac:picMkLst>
        </pc:picChg>
        <pc:picChg chg="add del">
          <ac:chgData name="De la Rosa, David" userId="S::david.delarosa@saint-gobain.com::6dc7cc84-2ccc-4146-8e57-bf7bae5eec01" providerId="AD" clId="Web-{84DAA227-8314-D8AD-82C0-22D64071E266}" dt="2024-04-03T07:19:22.060" v="271"/>
          <ac:picMkLst>
            <pc:docMk/>
            <pc:sldMk cId="2945175389" sldId="341"/>
            <ac:picMk id="45" creationId="{AE0B9F1A-FEBD-DDB0-4E8F-93EE7BFC26A3}"/>
          </ac:picMkLst>
        </pc:picChg>
        <pc:picChg chg="add del">
          <ac:chgData name="De la Rosa, David" userId="S::david.delarosa@saint-gobain.com::6dc7cc84-2ccc-4146-8e57-bf7bae5eec01" providerId="AD" clId="Web-{84DAA227-8314-D8AD-82C0-22D64071E266}" dt="2024-04-03T07:19:22.060" v="270"/>
          <ac:picMkLst>
            <pc:docMk/>
            <pc:sldMk cId="2945175389" sldId="341"/>
            <ac:picMk id="47" creationId="{086B8F48-2E6E-9225-486D-CCDC7ABADAF3}"/>
          </ac:picMkLst>
        </pc:picChg>
        <pc:picChg chg="add del">
          <ac:chgData name="De la Rosa, David" userId="S::david.delarosa@saint-gobain.com::6dc7cc84-2ccc-4146-8e57-bf7bae5eec01" providerId="AD" clId="Web-{84DAA227-8314-D8AD-82C0-22D64071E266}" dt="2024-04-03T07:19:22.060" v="269"/>
          <ac:picMkLst>
            <pc:docMk/>
            <pc:sldMk cId="2945175389" sldId="341"/>
            <ac:picMk id="49" creationId="{2E149782-E40C-CAB9-F7DE-C824238CAA52}"/>
          </ac:picMkLst>
        </pc:picChg>
        <pc:cxnChg chg="add">
          <ac:chgData name="De la Rosa, David" userId="S::david.delarosa@saint-gobain.com::6dc7cc84-2ccc-4146-8e57-bf7bae5eec01" providerId="AD" clId="Web-{84DAA227-8314-D8AD-82C0-22D64071E266}" dt="2024-04-03T07:12:48.891" v="10"/>
          <ac:cxnSpMkLst>
            <pc:docMk/>
            <pc:sldMk cId="2945175389" sldId="341"/>
            <ac:cxnSpMk id="11" creationId="{EBF914C4-ECAA-4C3A-A48C-6582A7ECC255}"/>
          </ac:cxnSpMkLst>
        </pc:cxnChg>
        <pc:cxnChg chg="add">
          <ac:chgData name="De la Rosa, David" userId="S::david.delarosa@saint-gobain.com::6dc7cc84-2ccc-4146-8e57-bf7bae5eec01" providerId="AD" clId="Web-{84DAA227-8314-D8AD-82C0-22D64071E266}" dt="2024-04-03T07:12:48.891" v="11"/>
          <ac:cxnSpMkLst>
            <pc:docMk/>
            <pc:sldMk cId="2945175389" sldId="341"/>
            <ac:cxnSpMk id="13" creationId="{EDE157A8-4FD4-02A9-462C-24C469E9B8AC}"/>
          </ac:cxnSpMkLst>
        </pc:cxnChg>
      </pc:sldChg>
    </pc:docChg>
  </pc:docChgLst>
  <pc:docChgLst>
    <pc:chgData name="Veniero Facchetti" userId="f2c6c99af91c4974" providerId="LiveId" clId="{98CF1BE7-C4D4-46B6-A2FF-5F3668836BF2}"/>
    <pc:docChg chg="undo custSel addSld delSld modSld">
      <pc:chgData name="Veniero Facchetti" userId="f2c6c99af91c4974" providerId="LiveId" clId="{98CF1BE7-C4D4-46B6-A2FF-5F3668836BF2}" dt="2024-05-07T13:26:39.785" v="316" actId="47"/>
      <pc:docMkLst>
        <pc:docMk/>
      </pc:docMkLst>
      <pc:sldChg chg="addSp modSp mod">
        <pc:chgData name="Veniero Facchetti" userId="f2c6c99af91c4974" providerId="LiveId" clId="{98CF1BE7-C4D4-46B6-A2FF-5F3668836BF2}" dt="2024-05-07T13:12:41.068" v="53" actId="1076"/>
        <pc:sldMkLst>
          <pc:docMk/>
          <pc:sldMk cId="2213715613" sldId="313"/>
        </pc:sldMkLst>
        <pc:spChg chg="mod">
          <ac:chgData name="Veniero Facchetti" userId="f2c6c99af91c4974" providerId="LiveId" clId="{98CF1BE7-C4D4-46B6-A2FF-5F3668836BF2}" dt="2024-05-07T13:12:41.068" v="53" actId="1076"/>
          <ac:spMkLst>
            <pc:docMk/>
            <pc:sldMk cId="2213715613" sldId="313"/>
            <ac:spMk id="2" creationId="{FAEE317A-D244-8C17-A6FE-B1304D296D0A}"/>
          </ac:spMkLst>
        </pc:spChg>
        <pc:spChg chg="mod">
          <ac:chgData name="Veniero Facchetti" userId="f2c6c99af91c4974" providerId="LiveId" clId="{98CF1BE7-C4D4-46B6-A2FF-5F3668836BF2}" dt="2024-05-07T13:12:31.164" v="49" actId="1076"/>
          <ac:spMkLst>
            <pc:docMk/>
            <pc:sldMk cId="2213715613" sldId="313"/>
            <ac:spMk id="4" creationId="{2E626B79-8234-2322-8553-5F4904D2FD9C}"/>
          </ac:spMkLst>
        </pc:spChg>
        <pc:picChg chg="add mod">
          <ac:chgData name="Veniero Facchetti" userId="f2c6c99af91c4974" providerId="LiveId" clId="{98CF1BE7-C4D4-46B6-A2FF-5F3668836BF2}" dt="2024-05-07T13:05:13.141" v="18" actId="1076"/>
          <ac:picMkLst>
            <pc:docMk/>
            <pc:sldMk cId="2213715613" sldId="313"/>
            <ac:picMk id="5" creationId="{23F3BFB8-A0C8-5949-DBC3-D91F65FA58F5}"/>
          </ac:picMkLst>
        </pc:picChg>
        <pc:picChg chg="add mod">
          <ac:chgData name="Veniero Facchetti" userId="f2c6c99af91c4974" providerId="LiveId" clId="{98CF1BE7-C4D4-46B6-A2FF-5F3668836BF2}" dt="2024-05-07T13:05:45.620" v="26" actId="1076"/>
          <ac:picMkLst>
            <pc:docMk/>
            <pc:sldMk cId="2213715613" sldId="313"/>
            <ac:picMk id="6" creationId="{1CB9FE45-4612-B369-E116-2D88439E0FBC}"/>
          </ac:picMkLst>
        </pc:picChg>
      </pc:sldChg>
      <pc:sldChg chg="del">
        <pc:chgData name="Veniero Facchetti" userId="f2c6c99af91c4974" providerId="LiveId" clId="{98CF1BE7-C4D4-46B6-A2FF-5F3668836BF2}" dt="2024-05-07T13:26:39.785" v="316" actId="47"/>
        <pc:sldMkLst>
          <pc:docMk/>
          <pc:sldMk cId="2155969868" sldId="314"/>
        </pc:sldMkLst>
      </pc:sldChg>
      <pc:sldChg chg="add">
        <pc:chgData name="Veniero Facchetti" userId="f2c6c99af91c4974" providerId="LiveId" clId="{98CF1BE7-C4D4-46B6-A2FF-5F3668836BF2}" dt="2024-05-07T13:26:36.751" v="315"/>
        <pc:sldMkLst>
          <pc:docMk/>
          <pc:sldMk cId="2462792408" sldId="322"/>
        </pc:sldMkLst>
      </pc:sldChg>
      <pc:sldChg chg="addSp delSp modSp add mod">
        <pc:chgData name="Veniero Facchetti" userId="f2c6c99af91c4974" providerId="LiveId" clId="{98CF1BE7-C4D4-46B6-A2FF-5F3668836BF2}" dt="2024-05-07T13:04:54.845" v="15" actId="207"/>
        <pc:sldMkLst>
          <pc:docMk/>
          <pc:sldMk cId="4024510751" sldId="324"/>
        </pc:sldMkLst>
        <pc:spChg chg="mod">
          <ac:chgData name="Veniero Facchetti" userId="f2c6c99af91c4974" providerId="LiveId" clId="{98CF1BE7-C4D4-46B6-A2FF-5F3668836BF2}" dt="2024-05-07T13:04:35.379" v="11" actId="14100"/>
          <ac:spMkLst>
            <pc:docMk/>
            <pc:sldMk cId="4024510751" sldId="324"/>
            <ac:spMk id="2" creationId="{60BEEFAC-B87D-48F6-D21D-02E165BC31C0}"/>
          </ac:spMkLst>
        </pc:spChg>
        <pc:spChg chg="del">
          <ac:chgData name="Veniero Facchetti" userId="f2c6c99af91c4974" providerId="LiveId" clId="{98CF1BE7-C4D4-46B6-A2FF-5F3668836BF2}" dt="2024-05-07T13:04:38.502" v="12" actId="478"/>
          <ac:spMkLst>
            <pc:docMk/>
            <pc:sldMk cId="4024510751" sldId="324"/>
            <ac:spMk id="3" creationId="{802ABAE3-4ECC-B940-6E4B-A24D333AE2AA}"/>
          </ac:spMkLst>
        </pc:spChg>
        <pc:spChg chg="mod">
          <ac:chgData name="Veniero Facchetti" userId="f2c6c99af91c4974" providerId="LiveId" clId="{98CF1BE7-C4D4-46B6-A2FF-5F3668836BF2}" dt="2024-05-07T13:04:54.845" v="15" actId="207"/>
          <ac:spMkLst>
            <pc:docMk/>
            <pc:sldMk cId="4024510751" sldId="324"/>
            <ac:spMk id="6" creationId="{02101DC7-1DBB-4FF0-3502-EE3388345414}"/>
          </ac:spMkLst>
        </pc:spChg>
        <pc:spChg chg="add del mod">
          <ac:chgData name="Veniero Facchetti" userId="f2c6c99af91c4974" providerId="LiveId" clId="{98CF1BE7-C4D4-46B6-A2FF-5F3668836BF2}" dt="2024-05-07T13:04:40.084" v="13" actId="478"/>
          <ac:spMkLst>
            <pc:docMk/>
            <pc:sldMk cId="4024510751" sldId="324"/>
            <ac:spMk id="7" creationId="{947923DB-6991-A271-2F0B-45A1A998A5CB}"/>
          </ac:spMkLst>
        </pc:spChg>
      </pc:sldChg>
      <pc:sldChg chg="delSp modSp mod">
        <pc:chgData name="Veniero Facchetti" userId="f2c6c99af91c4974" providerId="LiveId" clId="{98CF1BE7-C4D4-46B6-A2FF-5F3668836BF2}" dt="2024-05-07T13:11:59.925" v="39" actId="478"/>
        <pc:sldMkLst>
          <pc:docMk/>
          <pc:sldMk cId="2849688472" sldId="327"/>
        </pc:sldMkLst>
        <pc:spChg chg="del">
          <ac:chgData name="Veniero Facchetti" userId="f2c6c99af91c4974" providerId="LiveId" clId="{98CF1BE7-C4D4-46B6-A2FF-5F3668836BF2}" dt="2024-05-07T13:05:21.524" v="19" actId="478"/>
          <ac:spMkLst>
            <pc:docMk/>
            <pc:sldMk cId="2849688472" sldId="327"/>
            <ac:spMk id="10" creationId="{4546872A-3F95-6281-5D4B-C82567B88A73}"/>
          </ac:spMkLst>
        </pc:spChg>
        <pc:spChg chg="mod">
          <ac:chgData name="Veniero Facchetti" userId="f2c6c99af91c4974" providerId="LiveId" clId="{98CF1BE7-C4D4-46B6-A2FF-5F3668836BF2}" dt="2024-05-07T13:11:56.030" v="38" actId="404"/>
          <ac:spMkLst>
            <pc:docMk/>
            <pc:sldMk cId="2849688472" sldId="327"/>
            <ac:spMk id="11" creationId="{5156FC41-3B1A-EB12-4B7D-CC35B44B111B}"/>
          </ac:spMkLst>
        </pc:spChg>
        <pc:picChg chg="del">
          <ac:chgData name="Veniero Facchetti" userId="f2c6c99af91c4974" providerId="LiveId" clId="{98CF1BE7-C4D4-46B6-A2FF-5F3668836BF2}" dt="2024-05-07T13:05:04.645" v="16" actId="21"/>
          <ac:picMkLst>
            <pc:docMk/>
            <pc:sldMk cId="2849688472" sldId="327"/>
            <ac:picMk id="3" creationId="{23F3BFB8-A0C8-5949-DBC3-D91F65FA58F5}"/>
          </ac:picMkLst>
        </pc:picChg>
        <pc:picChg chg="del">
          <ac:chgData name="Veniero Facchetti" userId="f2c6c99af91c4974" providerId="LiveId" clId="{98CF1BE7-C4D4-46B6-A2FF-5F3668836BF2}" dt="2024-05-07T13:11:59.925" v="39" actId="478"/>
          <ac:picMkLst>
            <pc:docMk/>
            <pc:sldMk cId="2849688472" sldId="327"/>
            <ac:picMk id="15" creationId="{8B0A56CB-C273-216D-97EA-BC09D6815286}"/>
          </ac:picMkLst>
        </pc:picChg>
      </pc:sldChg>
      <pc:sldChg chg="addSp modSp mod">
        <pc:chgData name="Veniero Facchetti" userId="f2c6c99af91c4974" providerId="LiveId" clId="{98CF1BE7-C4D4-46B6-A2FF-5F3668836BF2}" dt="2024-05-07T13:17:03.124" v="108" actId="1076"/>
        <pc:sldMkLst>
          <pc:docMk/>
          <pc:sldMk cId="4268491548" sldId="329"/>
        </pc:sldMkLst>
        <pc:spChg chg="mod">
          <ac:chgData name="Veniero Facchetti" userId="f2c6c99af91c4974" providerId="LiveId" clId="{98CF1BE7-C4D4-46B6-A2FF-5F3668836BF2}" dt="2024-05-07T13:15:11.980" v="78" actId="14100"/>
          <ac:spMkLst>
            <pc:docMk/>
            <pc:sldMk cId="4268491548" sldId="329"/>
            <ac:spMk id="2" creationId="{FAEE317A-D244-8C17-A6FE-B1304D296D0A}"/>
          </ac:spMkLst>
        </pc:spChg>
        <pc:spChg chg="mod">
          <ac:chgData name="Veniero Facchetti" userId="f2c6c99af91c4974" providerId="LiveId" clId="{98CF1BE7-C4D4-46B6-A2FF-5F3668836BF2}" dt="2024-05-07T13:16:32.454" v="100" actId="404"/>
          <ac:spMkLst>
            <pc:docMk/>
            <pc:sldMk cId="4268491548" sldId="329"/>
            <ac:spMk id="6" creationId="{7B06C5AE-3140-A883-0605-9AB1091B6212}"/>
          </ac:spMkLst>
        </pc:spChg>
        <pc:spChg chg="mod">
          <ac:chgData name="Veniero Facchetti" userId="f2c6c99af91c4974" providerId="LiveId" clId="{98CF1BE7-C4D4-46B6-A2FF-5F3668836BF2}" dt="2024-05-07T13:15:23.971" v="80" actId="1076"/>
          <ac:spMkLst>
            <pc:docMk/>
            <pc:sldMk cId="4268491548" sldId="329"/>
            <ac:spMk id="15" creationId="{73BB5CBF-422A-E7FD-B4AF-F1D09F6324BF}"/>
          </ac:spMkLst>
        </pc:spChg>
        <pc:spChg chg="mod">
          <ac:chgData name="Veniero Facchetti" userId="f2c6c99af91c4974" providerId="LiveId" clId="{98CF1BE7-C4D4-46B6-A2FF-5F3668836BF2}" dt="2024-05-07T13:16:56.399" v="105" actId="1076"/>
          <ac:spMkLst>
            <pc:docMk/>
            <pc:sldMk cId="4268491548" sldId="329"/>
            <ac:spMk id="16" creationId="{E8878545-3FF9-B7D6-C092-1075ABA34D32}"/>
          </ac:spMkLst>
        </pc:spChg>
        <pc:grpChg chg="mod">
          <ac:chgData name="Veniero Facchetti" userId="f2c6c99af91c4974" providerId="LiveId" clId="{98CF1BE7-C4D4-46B6-A2FF-5F3668836BF2}" dt="2024-05-07T13:16:59.341" v="106" actId="1076"/>
          <ac:grpSpMkLst>
            <pc:docMk/>
            <pc:sldMk cId="4268491548" sldId="329"/>
            <ac:grpSpMk id="12" creationId="{2C70D278-378C-74E8-F581-72903AF141FA}"/>
          </ac:grpSpMkLst>
        </pc:grpChg>
        <pc:picChg chg="add mod">
          <ac:chgData name="Veniero Facchetti" userId="f2c6c99af91c4974" providerId="LiveId" clId="{98CF1BE7-C4D4-46B6-A2FF-5F3668836BF2}" dt="2024-05-07T13:05:51.883" v="28"/>
          <ac:picMkLst>
            <pc:docMk/>
            <pc:sldMk cId="4268491548" sldId="329"/>
            <ac:picMk id="3" creationId="{EF36CC32-D1AA-FF47-9E41-D970A4E30822}"/>
          </ac:picMkLst>
        </pc:picChg>
        <pc:picChg chg="mod">
          <ac:chgData name="Veniero Facchetti" userId="f2c6c99af91c4974" providerId="LiveId" clId="{98CF1BE7-C4D4-46B6-A2FF-5F3668836BF2}" dt="2024-05-07T13:17:03.124" v="108" actId="1076"/>
          <ac:picMkLst>
            <pc:docMk/>
            <pc:sldMk cId="4268491548" sldId="329"/>
            <ac:picMk id="13" creationId="{68EE443F-34BF-BFFE-4891-5FF1733FEADC}"/>
          </ac:picMkLst>
        </pc:picChg>
        <pc:picChg chg="mod">
          <ac:chgData name="Veniero Facchetti" userId="f2c6c99af91c4974" providerId="LiveId" clId="{98CF1BE7-C4D4-46B6-A2FF-5F3668836BF2}" dt="2024-05-07T13:16:53.484" v="104" actId="1076"/>
          <ac:picMkLst>
            <pc:docMk/>
            <pc:sldMk cId="4268491548" sldId="329"/>
            <ac:picMk id="17" creationId="{5CE08E10-E0E5-E9D6-DA88-EAA4BF392948}"/>
          </ac:picMkLst>
        </pc:picChg>
      </pc:sldChg>
      <pc:sldChg chg="addSp modSp mod">
        <pc:chgData name="Veniero Facchetti" userId="f2c6c99af91c4974" providerId="LiveId" clId="{98CF1BE7-C4D4-46B6-A2FF-5F3668836BF2}" dt="2024-05-07T13:14:04.844" v="74" actId="1076"/>
        <pc:sldMkLst>
          <pc:docMk/>
          <pc:sldMk cId="928953303" sldId="330"/>
        </pc:sldMkLst>
        <pc:spChg chg="mod">
          <ac:chgData name="Veniero Facchetti" userId="f2c6c99af91c4974" providerId="LiveId" clId="{98CF1BE7-C4D4-46B6-A2FF-5F3668836BF2}" dt="2024-05-07T13:13:04.275" v="60" actId="1076"/>
          <ac:spMkLst>
            <pc:docMk/>
            <pc:sldMk cId="928953303" sldId="330"/>
            <ac:spMk id="2" creationId="{D9821099-689D-B319-80BF-7D650A36E7BF}"/>
          </ac:spMkLst>
        </pc:spChg>
        <pc:spChg chg="mod">
          <ac:chgData name="Veniero Facchetti" userId="f2c6c99af91c4974" providerId="LiveId" clId="{98CF1BE7-C4D4-46B6-A2FF-5F3668836BF2}" dt="2024-05-07T13:13:47.766" v="69" actId="404"/>
          <ac:spMkLst>
            <pc:docMk/>
            <pc:sldMk cId="928953303" sldId="330"/>
            <ac:spMk id="28" creationId="{6D7B20E9-18BE-25ED-8312-591A217179E9}"/>
          </ac:spMkLst>
        </pc:spChg>
        <pc:grpChg chg="mod">
          <ac:chgData name="Veniero Facchetti" userId="f2c6c99af91c4974" providerId="LiveId" clId="{98CF1BE7-C4D4-46B6-A2FF-5F3668836BF2}" dt="2024-05-07T13:13:54.156" v="70" actId="1076"/>
          <ac:grpSpMkLst>
            <pc:docMk/>
            <pc:sldMk cId="928953303" sldId="330"/>
            <ac:grpSpMk id="26" creationId="{963D2150-35A6-DE19-2B64-519242CAEFF4}"/>
          </ac:grpSpMkLst>
        </pc:grpChg>
        <pc:picChg chg="mod">
          <ac:chgData name="Veniero Facchetti" userId="f2c6c99af91c4974" providerId="LiveId" clId="{98CF1BE7-C4D4-46B6-A2FF-5F3668836BF2}" dt="2024-05-07T13:13:30.694" v="63" actId="14100"/>
          <ac:picMkLst>
            <pc:docMk/>
            <pc:sldMk cId="928953303" sldId="330"/>
            <ac:picMk id="3" creationId="{F30823B1-32E3-6E0F-176E-1224CFC9034C}"/>
          </ac:picMkLst>
        </pc:picChg>
        <pc:picChg chg="add mod">
          <ac:chgData name="Veniero Facchetti" userId="f2c6c99af91c4974" providerId="LiveId" clId="{98CF1BE7-C4D4-46B6-A2FF-5F3668836BF2}" dt="2024-05-07T13:05:50.424" v="27"/>
          <ac:picMkLst>
            <pc:docMk/>
            <pc:sldMk cId="928953303" sldId="330"/>
            <ac:picMk id="10" creationId="{CD0CBAD7-FB19-95F3-9D75-47214339C0C9}"/>
          </ac:picMkLst>
        </pc:picChg>
        <pc:picChg chg="mod">
          <ac:chgData name="Veniero Facchetti" userId="f2c6c99af91c4974" providerId="LiveId" clId="{98CF1BE7-C4D4-46B6-A2FF-5F3668836BF2}" dt="2024-05-07T13:13:59.717" v="72" actId="14100"/>
          <ac:picMkLst>
            <pc:docMk/>
            <pc:sldMk cId="928953303" sldId="330"/>
            <ac:picMk id="14" creationId="{7901D7A2-E7C5-651F-0023-BABCE3BCC002}"/>
          </ac:picMkLst>
        </pc:picChg>
        <pc:picChg chg="mod">
          <ac:chgData name="Veniero Facchetti" userId="f2c6c99af91c4974" providerId="LiveId" clId="{98CF1BE7-C4D4-46B6-A2FF-5F3668836BF2}" dt="2024-05-07T13:13:56.972" v="71" actId="14100"/>
          <ac:picMkLst>
            <pc:docMk/>
            <pc:sldMk cId="928953303" sldId="330"/>
            <ac:picMk id="15" creationId="{37BCB869-3E0D-994A-A745-D94AE80DB0D9}"/>
          </ac:picMkLst>
        </pc:picChg>
        <pc:picChg chg="mod">
          <ac:chgData name="Veniero Facchetti" userId="f2c6c99af91c4974" providerId="LiveId" clId="{98CF1BE7-C4D4-46B6-A2FF-5F3668836BF2}" dt="2024-05-07T13:14:04.844" v="74" actId="1076"/>
          <ac:picMkLst>
            <pc:docMk/>
            <pc:sldMk cId="928953303" sldId="330"/>
            <ac:picMk id="16" creationId="{8E3B6A73-19ED-98D1-AA70-100EDFB14374}"/>
          </ac:picMkLst>
        </pc:picChg>
      </pc:sldChg>
      <pc:sldChg chg="addSp modSp mod">
        <pc:chgData name="Veniero Facchetti" userId="f2c6c99af91c4974" providerId="LiveId" clId="{98CF1BE7-C4D4-46B6-A2FF-5F3668836BF2}" dt="2024-05-07T13:21:04.613" v="226" actId="1076"/>
        <pc:sldMkLst>
          <pc:docMk/>
          <pc:sldMk cId="845184866" sldId="331"/>
        </pc:sldMkLst>
        <pc:spChg chg="mod">
          <ac:chgData name="Veniero Facchetti" userId="f2c6c99af91c4974" providerId="LiveId" clId="{98CF1BE7-C4D4-46B6-A2FF-5F3668836BF2}" dt="2024-05-07T13:18:19.876" v="117" actId="1076"/>
          <ac:spMkLst>
            <pc:docMk/>
            <pc:sldMk cId="845184866" sldId="331"/>
            <ac:spMk id="2" creationId="{601698EB-B237-734E-1FCA-434550D7BE8B}"/>
          </ac:spMkLst>
        </pc:spChg>
        <pc:spChg chg="mod">
          <ac:chgData name="Veniero Facchetti" userId="f2c6c99af91c4974" providerId="LiveId" clId="{98CF1BE7-C4D4-46B6-A2FF-5F3668836BF2}" dt="2024-05-07T13:20:50.837" v="225" actId="1076"/>
          <ac:spMkLst>
            <pc:docMk/>
            <pc:sldMk cId="845184866" sldId="331"/>
            <ac:spMk id="11" creationId="{5BF2C0E7-E950-9EE7-98D1-296EF561DAB3}"/>
          </ac:spMkLst>
        </pc:spChg>
        <pc:spChg chg="mod">
          <ac:chgData name="Veniero Facchetti" userId="f2c6c99af91c4974" providerId="LiveId" clId="{98CF1BE7-C4D4-46B6-A2FF-5F3668836BF2}" dt="2024-05-07T13:19:50.497" v="197" actId="1035"/>
          <ac:spMkLst>
            <pc:docMk/>
            <pc:sldMk cId="845184866" sldId="331"/>
            <ac:spMk id="41" creationId="{B8BD3668-DEA2-9A78-4488-7AB0551E5872}"/>
          </ac:spMkLst>
        </pc:spChg>
        <pc:spChg chg="mod">
          <ac:chgData name="Veniero Facchetti" userId="f2c6c99af91c4974" providerId="LiveId" clId="{98CF1BE7-C4D4-46B6-A2FF-5F3668836BF2}" dt="2024-05-07T13:19:45.583" v="166" actId="1035"/>
          <ac:spMkLst>
            <pc:docMk/>
            <pc:sldMk cId="845184866" sldId="331"/>
            <ac:spMk id="42" creationId="{A65C33EC-ADA3-7BBA-CABF-0D881002488D}"/>
          </ac:spMkLst>
        </pc:spChg>
        <pc:spChg chg="mod">
          <ac:chgData name="Veniero Facchetti" userId="f2c6c99af91c4974" providerId="LiveId" clId="{98CF1BE7-C4D4-46B6-A2FF-5F3668836BF2}" dt="2024-05-07T13:19:42.662" v="150" actId="1036"/>
          <ac:spMkLst>
            <pc:docMk/>
            <pc:sldMk cId="845184866" sldId="331"/>
            <ac:spMk id="43" creationId="{E7E542F5-8161-E7D4-1561-2A6946AC53F9}"/>
          </ac:spMkLst>
        </pc:spChg>
        <pc:spChg chg="mod">
          <ac:chgData name="Veniero Facchetti" userId="f2c6c99af91c4974" providerId="LiveId" clId="{98CF1BE7-C4D4-46B6-A2FF-5F3668836BF2}" dt="2024-05-07T13:19:41.238" v="140" actId="1036"/>
          <ac:spMkLst>
            <pc:docMk/>
            <pc:sldMk cId="845184866" sldId="331"/>
            <ac:spMk id="44" creationId="{4808014E-6A9D-39A5-D41F-3C1CD6991DF8}"/>
          </ac:spMkLst>
        </pc:spChg>
        <pc:spChg chg="mod">
          <ac:chgData name="Veniero Facchetti" userId="f2c6c99af91c4974" providerId="LiveId" clId="{98CF1BE7-C4D4-46B6-A2FF-5F3668836BF2}" dt="2024-05-07T13:19:39.014" v="131" actId="1036"/>
          <ac:spMkLst>
            <pc:docMk/>
            <pc:sldMk cId="845184866" sldId="331"/>
            <ac:spMk id="45" creationId="{D6C6BBF6-992F-12D1-94A5-3565F9953630}"/>
          </ac:spMkLst>
        </pc:spChg>
        <pc:spChg chg="mod">
          <ac:chgData name="Veniero Facchetti" userId="f2c6c99af91c4974" providerId="LiveId" clId="{98CF1BE7-C4D4-46B6-A2FF-5F3668836BF2}" dt="2024-05-07T13:19:32.115" v="128" actId="404"/>
          <ac:spMkLst>
            <pc:docMk/>
            <pc:sldMk cId="845184866" sldId="331"/>
            <ac:spMk id="46" creationId="{293DF641-0B11-68BF-75EB-4D847ECAF781}"/>
          </ac:spMkLst>
        </pc:spChg>
        <pc:spChg chg="mod">
          <ac:chgData name="Veniero Facchetti" userId="f2c6c99af91c4974" providerId="LiveId" clId="{98CF1BE7-C4D4-46B6-A2FF-5F3668836BF2}" dt="2024-05-07T13:20:43.173" v="222" actId="1076"/>
          <ac:spMkLst>
            <pc:docMk/>
            <pc:sldMk cId="845184866" sldId="331"/>
            <ac:spMk id="47" creationId="{62E15B9B-CFA0-B805-53C8-6787080C3DBE}"/>
          </ac:spMkLst>
        </pc:spChg>
        <pc:spChg chg="mod">
          <ac:chgData name="Veniero Facchetti" userId="f2c6c99af91c4974" providerId="LiveId" clId="{98CF1BE7-C4D4-46B6-A2FF-5F3668836BF2}" dt="2024-05-07T13:20:39.708" v="221" actId="1076"/>
          <ac:spMkLst>
            <pc:docMk/>
            <pc:sldMk cId="845184866" sldId="331"/>
            <ac:spMk id="48" creationId="{AE52FBFE-3CFB-E91A-9459-688922D64088}"/>
          </ac:spMkLst>
        </pc:spChg>
        <pc:spChg chg="mod">
          <ac:chgData name="Veniero Facchetti" userId="f2c6c99af91c4974" providerId="LiveId" clId="{98CF1BE7-C4D4-46B6-A2FF-5F3668836BF2}" dt="2024-05-07T13:20:35.045" v="220" actId="14100"/>
          <ac:spMkLst>
            <pc:docMk/>
            <pc:sldMk cId="845184866" sldId="331"/>
            <ac:spMk id="49" creationId="{C7181BF4-AACF-B33F-3FCC-0A106772E53B}"/>
          </ac:spMkLst>
        </pc:spChg>
        <pc:spChg chg="mod">
          <ac:chgData name="Veniero Facchetti" userId="f2c6c99af91c4974" providerId="LiveId" clId="{98CF1BE7-C4D4-46B6-A2FF-5F3668836BF2}" dt="2024-05-07T13:20:24.444" v="218" actId="1076"/>
          <ac:spMkLst>
            <pc:docMk/>
            <pc:sldMk cId="845184866" sldId="331"/>
            <ac:spMk id="50" creationId="{1B589EA3-D8BD-C996-0256-641F2E8A7710}"/>
          </ac:spMkLst>
        </pc:spChg>
        <pc:spChg chg="mod">
          <ac:chgData name="Veniero Facchetti" userId="f2c6c99af91c4974" providerId="LiveId" clId="{98CF1BE7-C4D4-46B6-A2FF-5F3668836BF2}" dt="2024-05-07T13:20:18.269" v="217" actId="14100"/>
          <ac:spMkLst>
            <pc:docMk/>
            <pc:sldMk cId="845184866" sldId="331"/>
            <ac:spMk id="51" creationId="{B8AB572B-4BB4-662F-4319-487FC1D42D0C}"/>
          </ac:spMkLst>
        </pc:spChg>
        <pc:spChg chg="mod">
          <ac:chgData name="Veniero Facchetti" userId="f2c6c99af91c4974" providerId="LiveId" clId="{98CF1BE7-C4D4-46B6-A2FF-5F3668836BF2}" dt="2024-05-07T13:19:06.908" v="124" actId="1076"/>
          <ac:spMkLst>
            <pc:docMk/>
            <pc:sldMk cId="845184866" sldId="331"/>
            <ac:spMk id="52" creationId="{92C89145-75FA-D1A5-E139-D560B6023D1E}"/>
          </ac:spMkLst>
        </pc:spChg>
        <pc:spChg chg="mod">
          <ac:chgData name="Veniero Facchetti" userId="f2c6c99af91c4974" providerId="LiveId" clId="{98CF1BE7-C4D4-46B6-A2FF-5F3668836BF2}" dt="2024-05-07T13:17:44.053" v="111" actId="2711"/>
          <ac:spMkLst>
            <pc:docMk/>
            <pc:sldMk cId="845184866" sldId="331"/>
            <ac:spMk id="53" creationId="{D3F41F39-FBF9-4539-46F7-64D8E6D9A0C1}"/>
          </ac:spMkLst>
        </pc:spChg>
        <pc:spChg chg="mod">
          <ac:chgData name="Veniero Facchetti" userId="f2c6c99af91c4974" providerId="LiveId" clId="{98CF1BE7-C4D4-46B6-A2FF-5F3668836BF2}" dt="2024-05-07T13:18:04.002" v="114" actId="404"/>
          <ac:spMkLst>
            <pc:docMk/>
            <pc:sldMk cId="845184866" sldId="331"/>
            <ac:spMk id="54" creationId="{75F807F1-CCA2-A16C-23C7-9169AA062662}"/>
          </ac:spMkLst>
        </pc:spChg>
        <pc:spChg chg="mod">
          <ac:chgData name="Veniero Facchetti" userId="f2c6c99af91c4974" providerId="LiveId" clId="{98CF1BE7-C4D4-46B6-A2FF-5F3668836BF2}" dt="2024-05-07T13:18:04.002" v="114" actId="404"/>
          <ac:spMkLst>
            <pc:docMk/>
            <pc:sldMk cId="845184866" sldId="331"/>
            <ac:spMk id="60" creationId="{3FBE3CB0-50CB-6D2F-39E4-28ACEDD80DE7}"/>
          </ac:spMkLst>
        </pc:spChg>
        <pc:spChg chg="mod">
          <ac:chgData name="Veniero Facchetti" userId="f2c6c99af91c4974" providerId="LiveId" clId="{98CF1BE7-C4D4-46B6-A2FF-5F3668836BF2}" dt="2024-05-07T13:18:04.002" v="114" actId="404"/>
          <ac:spMkLst>
            <pc:docMk/>
            <pc:sldMk cId="845184866" sldId="331"/>
            <ac:spMk id="61" creationId="{A35ED5DA-415B-0384-88C5-5CC4515124D1}"/>
          </ac:spMkLst>
        </pc:spChg>
        <pc:spChg chg="mod">
          <ac:chgData name="Veniero Facchetti" userId="f2c6c99af91c4974" providerId="LiveId" clId="{98CF1BE7-C4D4-46B6-A2FF-5F3668836BF2}" dt="2024-05-07T13:18:04.002" v="114" actId="404"/>
          <ac:spMkLst>
            <pc:docMk/>
            <pc:sldMk cId="845184866" sldId="331"/>
            <ac:spMk id="62" creationId="{03E82C2A-D35F-716E-A841-A37D56D947A6}"/>
          </ac:spMkLst>
        </pc:spChg>
        <pc:spChg chg="mod">
          <ac:chgData name="Veniero Facchetti" userId="f2c6c99af91c4974" providerId="LiveId" clId="{98CF1BE7-C4D4-46B6-A2FF-5F3668836BF2}" dt="2024-05-07T13:21:04.613" v="226" actId="1076"/>
          <ac:spMkLst>
            <pc:docMk/>
            <pc:sldMk cId="845184866" sldId="331"/>
            <ac:spMk id="64" creationId="{AEB02366-BE3D-C085-0EE7-BBB61628AD52}"/>
          </ac:spMkLst>
        </pc:spChg>
        <pc:grpChg chg="mod">
          <ac:chgData name="Veniero Facchetti" userId="f2c6c99af91c4974" providerId="LiveId" clId="{98CF1BE7-C4D4-46B6-A2FF-5F3668836BF2}" dt="2024-05-07T13:17:51.030" v="112" actId="1076"/>
          <ac:grpSpMkLst>
            <pc:docMk/>
            <pc:sldMk cId="845184866" sldId="331"/>
            <ac:grpSpMk id="5" creationId="{CE6644A2-E95B-9C9A-63D6-8FDC4154E2F7}"/>
          </ac:grpSpMkLst>
        </pc:grpChg>
        <pc:grpChg chg="mod">
          <ac:chgData name="Veniero Facchetti" userId="f2c6c99af91c4974" providerId="LiveId" clId="{98CF1BE7-C4D4-46B6-A2FF-5F3668836BF2}" dt="2024-05-07T13:20:45.197" v="223" actId="1076"/>
          <ac:grpSpMkLst>
            <pc:docMk/>
            <pc:sldMk cId="845184866" sldId="331"/>
            <ac:grpSpMk id="36" creationId="{BCC04143-5F29-0266-D892-2648CCCEF1C0}"/>
          </ac:grpSpMkLst>
        </pc:grpChg>
        <pc:grpChg chg="mod">
          <ac:chgData name="Veniero Facchetti" userId="f2c6c99af91c4974" providerId="LiveId" clId="{98CF1BE7-C4D4-46B6-A2FF-5F3668836BF2}" dt="2024-05-07T13:20:46.901" v="224" actId="1076"/>
          <ac:grpSpMkLst>
            <pc:docMk/>
            <pc:sldMk cId="845184866" sldId="331"/>
            <ac:grpSpMk id="39" creationId="{78D6D396-F366-5F7B-A1EA-DB05473F42C3}"/>
          </ac:grpSpMkLst>
        </pc:grpChg>
        <pc:picChg chg="add mod">
          <ac:chgData name="Veniero Facchetti" userId="f2c6c99af91c4974" providerId="LiveId" clId="{98CF1BE7-C4D4-46B6-A2FF-5F3668836BF2}" dt="2024-05-07T13:05:54.371" v="29"/>
          <ac:picMkLst>
            <pc:docMk/>
            <pc:sldMk cId="845184866" sldId="331"/>
            <ac:picMk id="3" creationId="{4A86D54F-F685-6561-022B-769DEB86EF28}"/>
          </ac:picMkLst>
        </pc:picChg>
        <pc:picChg chg="mod">
          <ac:chgData name="Veniero Facchetti" userId="f2c6c99af91c4974" providerId="LiveId" clId="{98CF1BE7-C4D4-46B6-A2FF-5F3668836BF2}" dt="2024-05-07T13:17:51.030" v="112" actId="1076"/>
          <ac:picMkLst>
            <pc:docMk/>
            <pc:sldMk cId="845184866" sldId="331"/>
            <ac:picMk id="4" creationId="{2A81F609-D492-6BBA-6442-A912CC99AD5E}"/>
          </ac:picMkLst>
        </pc:picChg>
        <pc:picChg chg="mod">
          <ac:chgData name="Veniero Facchetti" userId="f2c6c99af91c4974" providerId="LiveId" clId="{98CF1BE7-C4D4-46B6-A2FF-5F3668836BF2}" dt="2024-05-07T13:17:51.030" v="112" actId="1076"/>
          <ac:picMkLst>
            <pc:docMk/>
            <pc:sldMk cId="845184866" sldId="331"/>
            <ac:picMk id="56" creationId="{1F88DAD1-EC8B-F143-74F7-D67D91C34E8D}"/>
          </ac:picMkLst>
        </pc:picChg>
        <pc:picChg chg="mod">
          <ac:chgData name="Veniero Facchetti" userId="f2c6c99af91c4974" providerId="LiveId" clId="{98CF1BE7-C4D4-46B6-A2FF-5F3668836BF2}" dt="2024-05-07T13:17:51.030" v="112" actId="1076"/>
          <ac:picMkLst>
            <pc:docMk/>
            <pc:sldMk cId="845184866" sldId="331"/>
            <ac:picMk id="57" creationId="{1EE81247-0340-8FCC-8B1C-57243B916B8C}"/>
          </ac:picMkLst>
        </pc:picChg>
        <pc:picChg chg="mod">
          <ac:chgData name="Veniero Facchetti" userId="f2c6c99af91c4974" providerId="LiveId" clId="{98CF1BE7-C4D4-46B6-A2FF-5F3668836BF2}" dt="2024-05-07T13:17:51.030" v="112" actId="1076"/>
          <ac:picMkLst>
            <pc:docMk/>
            <pc:sldMk cId="845184866" sldId="331"/>
            <ac:picMk id="58" creationId="{2EA4BC22-F89F-C3C4-4802-0D3EA0C6A743}"/>
          </ac:picMkLst>
        </pc:picChg>
      </pc:sldChg>
      <pc:sldChg chg="addSp modSp mod">
        <pc:chgData name="Veniero Facchetti" userId="f2c6c99af91c4974" providerId="LiveId" clId="{98CF1BE7-C4D4-46B6-A2FF-5F3668836BF2}" dt="2024-05-07T13:22:11.118" v="242" actId="1076"/>
        <pc:sldMkLst>
          <pc:docMk/>
          <pc:sldMk cId="633694018" sldId="332"/>
        </pc:sldMkLst>
        <pc:spChg chg="mod">
          <ac:chgData name="Veniero Facchetti" userId="f2c6c99af91c4974" providerId="LiveId" clId="{98CF1BE7-C4D4-46B6-A2FF-5F3668836BF2}" dt="2024-05-07T13:21:30.677" v="233" actId="14100"/>
          <ac:spMkLst>
            <pc:docMk/>
            <pc:sldMk cId="633694018" sldId="332"/>
            <ac:spMk id="2" creationId="{020FA63F-5474-BA48-198D-7BF5A76CF38F}"/>
          </ac:spMkLst>
        </pc:spChg>
        <pc:spChg chg="mod">
          <ac:chgData name="Veniero Facchetti" userId="f2c6c99af91c4974" providerId="LiveId" clId="{98CF1BE7-C4D4-46B6-A2FF-5F3668836BF2}" dt="2024-05-07T13:22:00.359" v="241" actId="1076"/>
          <ac:spMkLst>
            <pc:docMk/>
            <pc:sldMk cId="633694018" sldId="332"/>
            <ac:spMk id="12" creationId="{05C5E2D7-2418-E772-56E3-9D2715CB991D}"/>
          </ac:spMkLst>
        </pc:spChg>
        <pc:spChg chg="mod">
          <ac:chgData name="Veniero Facchetti" userId="f2c6c99af91c4974" providerId="LiveId" clId="{98CF1BE7-C4D4-46B6-A2FF-5F3668836BF2}" dt="2024-05-07T13:22:00.359" v="241" actId="1076"/>
          <ac:spMkLst>
            <pc:docMk/>
            <pc:sldMk cId="633694018" sldId="332"/>
            <ac:spMk id="13" creationId="{456AF75A-6801-B19C-6A99-20867332761E}"/>
          </ac:spMkLst>
        </pc:spChg>
        <pc:spChg chg="mod">
          <ac:chgData name="Veniero Facchetti" userId="f2c6c99af91c4974" providerId="LiveId" clId="{98CF1BE7-C4D4-46B6-A2FF-5F3668836BF2}" dt="2024-05-07T13:21:40.422" v="234" actId="14100"/>
          <ac:spMkLst>
            <pc:docMk/>
            <pc:sldMk cId="633694018" sldId="332"/>
            <ac:spMk id="27" creationId="{F130F340-EBA9-83E6-FBCE-90E8F64D6130}"/>
          </ac:spMkLst>
        </pc:spChg>
        <pc:spChg chg="mod">
          <ac:chgData name="Veniero Facchetti" userId="f2c6c99af91c4974" providerId="LiveId" clId="{98CF1BE7-C4D4-46B6-A2FF-5F3668836BF2}" dt="2024-05-07T13:21:44.237" v="235" actId="14100"/>
          <ac:spMkLst>
            <pc:docMk/>
            <pc:sldMk cId="633694018" sldId="332"/>
            <ac:spMk id="30" creationId="{2F3A1830-E9AC-C708-B164-1624D457DBC3}"/>
          </ac:spMkLst>
        </pc:spChg>
        <pc:grpChg chg="mod">
          <ac:chgData name="Veniero Facchetti" userId="f2c6c99af91c4974" providerId="LiveId" clId="{98CF1BE7-C4D4-46B6-A2FF-5F3668836BF2}" dt="2024-05-07T13:22:11.118" v="242" actId="1076"/>
          <ac:grpSpMkLst>
            <pc:docMk/>
            <pc:sldMk cId="633694018" sldId="332"/>
            <ac:grpSpMk id="3" creationId="{FB37880A-93F1-68C8-850B-CA04DEB4E52B}"/>
          </ac:grpSpMkLst>
        </pc:grpChg>
        <pc:grpChg chg="mod">
          <ac:chgData name="Veniero Facchetti" userId="f2c6c99af91c4974" providerId="LiveId" clId="{98CF1BE7-C4D4-46B6-A2FF-5F3668836BF2}" dt="2024-05-07T13:21:48.877" v="236" actId="1076"/>
          <ac:grpSpMkLst>
            <pc:docMk/>
            <pc:sldMk cId="633694018" sldId="332"/>
            <ac:grpSpMk id="29" creationId="{A72B0E4E-4ECB-C7DB-C5F0-B4E120F69EE5}"/>
          </ac:grpSpMkLst>
        </pc:grpChg>
        <pc:picChg chg="add mod">
          <ac:chgData name="Veniero Facchetti" userId="f2c6c99af91c4974" providerId="LiveId" clId="{98CF1BE7-C4D4-46B6-A2FF-5F3668836BF2}" dt="2024-05-07T13:05:56.122" v="30"/>
          <ac:picMkLst>
            <pc:docMk/>
            <pc:sldMk cId="633694018" sldId="332"/>
            <ac:picMk id="14" creationId="{77CA0A37-5CC7-68D1-7AFF-0E8E6A5931E0}"/>
          </ac:picMkLst>
        </pc:picChg>
      </pc:sldChg>
      <pc:sldChg chg="addSp modSp mod">
        <pc:chgData name="Veniero Facchetti" userId="f2c6c99af91c4974" providerId="LiveId" clId="{98CF1BE7-C4D4-46B6-A2FF-5F3668836BF2}" dt="2024-05-07T13:22:36.661" v="250" actId="1076"/>
        <pc:sldMkLst>
          <pc:docMk/>
          <pc:sldMk cId="1556724440" sldId="333"/>
        </pc:sldMkLst>
        <pc:spChg chg="mod">
          <ac:chgData name="Veniero Facchetti" userId="f2c6c99af91c4974" providerId="LiveId" clId="{98CF1BE7-C4D4-46B6-A2FF-5F3668836BF2}" dt="2024-05-07T13:22:30.972" v="248" actId="1076"/>
          <ac:spMkLst>
            <pc:docMk/>
            <pc:sldMk cId="1556724440" sldId="333"/>
            <ac:spMk id="2" creationId="{641A2FA8-7385-CC97-79AE-A6292EF2FFFB}"/>
          </ac:spMkLst>
        </pc:spChg>
        <pc:spChg chg="mod">
          <ac:chgData name="Veniero Facchetti" userId="f2c6c99af91c4974" providerId="LiveId" clId="{98CF1BE7-C4D4-46B6-A2FF-5F3668836BF2}" dt="2024-05-07T13:22:36.661" v="250" actId="1076"/>
          <ac:spMkLst>
            <pc:docMk/>
            <pc:sldMk cId="1556724440" sldId="333"/>
            <ac:spMk id="4" creationId="{5B51EB19-1515-AFED-54D4-7EDDB6EF6CAA}"/>
          </ac:spMkLst>
        </pc:spChg>
        <pc:picChg chg="mod">
          <ac:chgData name="Veniero Facchetti" userId="f2c6c99af91c4974" providerId="LiveId" clId="{98CF1BE7-C4D4-46B6-A2FF-5F3668836BF2}" dt="2024-05-07T13:22:33.076" v="249" actId="1076"/>
          <ac:picMkLst>
            <pc:docMk/>
            <pc:sldMk cId="1556724440" sldId="333"/>
            <ac:picMk id="3" creationId="{6CB2A5B5-FB66-C256-0F19-CB3AAB2759E7}"/>
          </ac:picMkLst>
        </pc:picChg>
        <pc:picChg chg="add mod">
          <ac:chgData name="Veniero Facchetti" userId="f2c6c99af91c4974" providerId="LiveId" clId="{98CF1BE7-C4D4-46B6-A2FF-5F3668836BF2}" dt="2024-05-07T13:05:57.621" v="31"/>
          <ac:picMkLst>
            <pc:docMk/>
            <pc:sldMk cId="1556724440" sldId="333"/>
            <ac:picMk id="5" creationId="{ADFA43BD-5B8E-E3E5-86E0-E90F1C136106}"/>
          </ac:picMkLst>
        </pc:picChg>
      </pc:sldChg>
      <pc:sldChg chg="addSp modSp mod">
        <pc:chgData name="Veniero Facchetti" userId="f2c6c99af91c4974" providerId="LiveId" clId="{98CF1BE7-C4D4-46B6-A2FF-5F3668836BF2}" dt="2024-05-07T13:23:17.052" v="264" actId="1076"/>
        <pc:sldMkLst>
          <pc:docMk/>
          <pc:sldMk cId="52240897" sldId="334"/>
        </pc:sldMkLst>
        <pc:spChg chg="mod">
          <ac:chgData name="Veniero Facchetti" userId="f2c6c99af91c4974" providerId="LiveId" clId="{98CF1BE7-C4D4-46B6-A2FF-5F3668836BF2}" dt="2024-05-07T13:22:46.693" v="253" actId="1076"/>
          <ac:spMkLst>
            <pc:docMk/>
            <pc:sldMk cId="52240897" sldId="334"/>
            <ac:spMk id="2" creationId="{1F2C490B-F58A-1431-B7F0-DFA8CF5E84D2}"/>
          </ac:spMkLst>
        </pc:spChg>
        <pc:spChg chg="mod">
          <ac:chgData name="Veniero Facchetti" userId="f2c6c99af91c4974" providerId="LiveId" clId="{98CF1BE7-C4D4-46B6-A2FF-5F3668836BF2}" dt="2024-05-07T13:23:12.486" v="263" actId="1076"/>
          <ac:spMkLst>
            <pc:docMk/>
            <pc:sldMk cId="52240897" sldId="334"/>
            <ac:spMk id="7" creationId="{EC3CB822-DE23-9E59-15D5-561362649CAB}"/>
          </ac:spMkLst>
        </pc:spChg>
        <pc:spChg chg="mod">
          <ac:chgData name="Veniero Facchetti" userId="f2c6c99af91c4974" providerId="LiveId" clId="{98CF1BE7-C4D4-46B6-A2FF-5F3668836BF2}" dt="2024-05-07T13:23:12.486" v="263" actId="1076"/>
          <ac:spMkLst>
            <pc:docMk/>
            <pc:sldMk cId="52240897" sldId="334"/>
            <ac:spMk id="8" creationId="{11CFDDC2-CBC1-6773-2185-2A245F81EB0C}"/>
          </ac:spMkLst>
        </pc:spChg>
        <pc:spChg chg="mod">
          <ac:chgData name="Veniero Facchetti" userId="f2c6c99af91c4974" providerId="LiveId" clId="{98CF1BE7-C4D4-46B6-A2FF-5F3668836BF2}" dt="2024-05-07T13:23:12.486" v="263" actId="1076"/>
          <ac:spMkLst>
            <pc:docMk/>
            <pc:sldMk cId="52240897" sldId="334"/>
            <ac:spMk id="9" creationId="{5E8C0B10-D1A0-C7AF-07FD-0F1A1C048F42}"/>
          </ac:spMkLst>
        </pc:spChg>
        <pc:spChg chg="mod">
          <ac:chgData name="Veniero Facchetti" userId="f2c6c99af91c4974" providerId="LiveId" clId="{98CF1BE7-C4D4-46B6-A2FF-5F3668836BF2}" dt="2024-05-07T13:23:17.052" v="264" actId="1076"/>
          <ac:spMkLst>
            <pc:docMk/>
            <pc:sldMk cId="52240897" sldId="334"/>
            <ac:spMk id="12" creationId="{B9E937CE-3D7F-B5EE-38A5-18C3DC3DB462}"/>
          </ac:spMkLst>
        </pc:spChg>
        <pc:picChg chg="mod">
          <ac:chgData name="Veniero Facchetti" userId="f2c6c99af91c4974" providerId="LiveId" clId="{98CF1BE7-C4D4-46B6-A2FF-5F3668836BF2}" dt="2024-05-07T13:22:50.262" v="254" actId="1076"/>
          <ac:picMkLst>
            <pc:docMk/>
            <pc:sldMk cId="52240897" sldId="334"/>
            <ac:picMk id="3" creationId="{AE8E6855-6948-F164-920D-6586494FB853}"/>
          </ac:picMkLst>
        </pc:picChg>
        <pc:picChg chg="add mod">
          <ac:chgData name="Veniero Facchetti" userId="f2c6c99af91c4974" providerId="LiveId" clId="{98CF1BE7-C4D4-46B6-A2FF-5F3668836BF2}" dt="2024-05-07T13:05:59.673" v="32"/>
          <ac:picMkLst>
            <pc:docMk/>
            <pc:sldMk cId="52240897" sldId="334"/>
            <ac:picMk id="4" creationId="{A1093351-2BA4-3624-D1F0-0693CE4551F3}"/>
          </ac:picMkLst>
        </pc:picChg>
        <pc:picChg chg="mod">
          <ac:chgData name="Veniero Facchetti" userId="f2c6c99af91c4974" providerId="LiveId" clId="{98CF1BE7-C4D4-46B6-A2FF-5F3668836BF2}" dt="2024-05-07T13:23:12.486" v="263" actId="1076"/>
          <ac:picMkLst>
            <pc:docMk/>
            <pc:sldMk cId="52240897" sldId="334"/>
            <ac:picMk id="5" creationId="{EBDA3B19-CA43-4C11-821E-76FDC38C06C8}"/>
          </ac:picMkLst>
        </pc:picChg>
      </pc:sldChg>
      <pc:sldChg chg="addSp modSp mod">
        <pc:chgData name="Veniero Facchetti" userId="f2c6c99af91c4974" providerId="LiveId" clId="{98CF1BE7-C4D4-46B6-A2FF-5F3668836BF2}" dt="2024-05-07T13:24:07.093" v="278" actId="1076"/>
        <pc:sldMkLst>
          <pc:docMk/>
          <pc:sldMk cId="3949551565" sldId="335"/>
        </pc:sldMkLst>
        <pc:spChg chg="mod">
          <ac:chgData name="Veniero Facchetti" userId="f2c6c99af91c4974" providerId="LiveId" clId="{98CF1BE7-C4D4-46B6-A2FF-5F3668836BF2}" dt="2024-05-07T13:23:44.493" v="270" actId="14100"/>
          <ac:spMkLst>
            <pc:docMk/>
            <pc:sldMk cId="3949551565" sldId="335"/>
            <ac:spMk id="2" creationId="{0067A252-5D6A-0DCE-2A8F-123E48060CC4}"/>
          </ac:spMkLst>
        </pc:spChg>
        <pc:spChg chg="mod">
          <ac:chgData name="Veniero Facchetti" userId="f2c6c99af91c4974" providerId="LiveId" clId="{98CF1BE7-C4D4-46B6-A2FF-5F3668836BF2}" dt="2024-05-07T13:23:50.277" v="271" actId="1076"/>
          <ac:spMkLst>
            <pc:docMk/>
            <pc:sldMk cId="3949551565" sldId="335"/>
            <ac:spMk id="4" creationId="{5E6E5F85-6B55-47B3-2F22-AE6675CE84E4}"/>
          </ac:spMkLst>
        </pc:spChg>
        <pc:spChg chg="mod">
          <ac:chgData name="Veniero Facchetti" userId="f2c6c99af91c4974" providerId="LiveId" clId="{98CF1BE7-C4D4-46B6-A2FF-5F3668836BF2}" dt="2024-05-07T13:23:52.637" v="272" actId="1076"/>
          <ac:spMkLst>
            <pc:docMk/>
            <pc:sldMk cId="3949551565" sldId="335"/>
            <ac:spMk id="6" creationId="{544BAA80-6E5A-BF1F-EDE8-7F4695F9DFBB}"/>
          </ac:spMkLst>
        </pc:spChg>
        <pc:picChg chg="mod">
          <ac:chgData name="Veniero Facchetti" userId="f2c6c99af91c4974" providerId="LiveId" clId="{98CF1BE7-C4D4-46B6-A2FF-5F3668836BF2}" dt="2024-05-07T13:24:07.093" v="278" actId="1076"/>
          <ac:picMkLst>
            <pc:docMk/>
            <pc:sldMk cId="3949551565" sldId="335"/>
            <ac:picMk id="3" creationId="{BA32DB96-5C27-23D7-BB0B-1B995FB57103}"/>
          </ac:picMkLst>
        </pc:picChg>
        <pc:picChg chg="mod">
          <ac:chgData name="Veniero Facchetti" userId="f2c6c99af91c4974" providerId="LiveId" clId="{98CF1BE7-C4D4-46B6-A2FF-5F3668836BF2}" dt="2024-05-07T13:24:05.421" v="277" actId="1076"/>
          <ac:picMkLst>
            <pc:docMk/>
            <pc:sldMk cId="3949551565" sldId="335"/>
            <ac:picMk id="5" creationId="{08D79EF7-990D-00E2-F21D-7769E6006CF4}"/>
          </ac:picMkLst>
        </pc:picChg>
        <pc:picChg chg="add mod">
          <ac:chgData name="Veniero Facchetti" userId="f2c6c99af91c4974" providerId="LiveId" clId="{98CF1BE7-C4D4-46B6-A2FF-5F3668836BF2}" dt="2024-05-07T13:06:01.241" v="33"/>
          <ac:picMkLst>
            <pc:docMk/>
            <pc:sldMk cId="3949551565" sldId="335"/>
            <ac:picMk id="7" creationId="{DA164442-5A3E-EF38-D79D-B7FB73CEBEB5}"/>
          </ac:picMkLst>
        </pc:picChg>
      </pc:sldChg>
      <pc:sldChg chg="addSp modSp mod">
        <pc:chgData name="Veniero Facchetti" userId="f2c6c99af91c4974" providerId="LiveId" clId="{98CF1BE7-C4D4-46B6-A2FF-5F3668836BF2}" dt="2024-05-07T13:24:41.191" v="286" actId="1076"/>
        <pc:sldMkLst>
          <pc:docMk/>
          <pc:sldMk cId="1766260152" sldId="338"/>
        </pc:sldMkLst>
        <pc:spChg chg="mod">
          <ac:chgData name="Veniero Facchetti" userId="f2c6c99af91c4974" providerId="LiveId" clId="{98CF1BE7-C4D4-46B6-A2FF-5F3668836BF2}" dt="2024-05-07T13:24:26.333" v="282" actId="14100"/>
          <ac:spMkLst>
            <pc:docMk/>
            <pc:sldMk cId="1766260152" sldId="338"/>
            <ac:spMk id="2" creationId="{C07B44CC-7086-FE7C-75DF-4A6B8183D709}"/>
          </ac:spMkLst>
        </pc:spChg>
        <pc:spChg chg="mod">
          <ac:chgData name="Veniero Facchetti" userId="f2c6c99af91c4974" providerId="LiveId" clId="{98CF1BE7-C4D4-46B6-A2FF-5F3668836BF2}" dt="2024-05-07T13:24:41.191" v="286" actId="1076"/>
          <ac:spMkLst>
            <pc:docMk/>
            <pc:sldMk cId="1766260152" sldId="338"/>
            <ac:spMk id="12" creationId="{03E66450-64F6-8812-D935-B3E1DB718AF3}"/>
          </ac:spMkLst>
        </pc:spChg>
        <pc:picChg chg="mod">
          <ac:chgData name="Veniero Facchetti" userId="f2c6c99af91c4974" providerId="LiveId" clId="{98CF1BE7-C4D4-46B6-A2FF-5F3668836BF2}" dt="2024-05-07T13:24:37.638" v="285" actId="1076"/>
          <ac:picMkLst>
            <pc:docMk/>
            <pc:sldMk cId="1766260152" sldId="338"/>
            <ac:picMk id="3" creationId="{BA6D7BA9-D181-6001-1C7A-0E97D9FF4852}"/>
          </ac:picMkLst>
        </pc:picChg>
        <pc:picChg chg="add mod">
          <ac:chgData name="Veniero Facchetti" userId="f2c6c99af91c4974" providerId="LiveId" clId="{98CF1BE7-C4D4-46B6-A2FF-5F3668836BF2}" dt="2024-05-07T13:06:03.692" v="34"/>
          <ac:picMkLst>
            <pc:docMk/>
            <pc:sldMk cId="1766260152" sldId="338"/>
            <ac:picMk id="4" creationId="{0F8F02FC-A6BA-D63A-687A-81ECE4432143}"/>
          </ac:picMkLst>
        </pc:picChg>
        <pc:picChg chg="mod">
          <ac:chgData name="Veniero Facchetti" userId="f2c6c99af91c4974" providerId="LiveId" clId="{98CF1BE7-C4D4-46B6-A2FF-5F3668836BF2}" dt="2024-05-07T13:24:29.797" v="283" actId="14100"/>
          <ac:picMkLst>
            <pc:docMk/>
            <pc:sldMk cId="1766260152" sldId="338"/>
            <ac:picMk id="10" creationId="{4E629F97-43A1-61C2-BF34-537EA2AFF7C4}"/>
          </ac:picMkLst>
        </pc:picChg>
        <pc:picChg chg="mod">
          <ac:chgData name="Veniero Facchetti" userId="f2c6c99af91c4974" providerId="LiveId" clId="{98CF1BE7-C4D4-46B6-A2FF-5F3668836BF2}" dt="2024-05-07T13:24:35.606" v="284" actId="14100"/>
          <ac:picMkLst>
            <pc:docMk/>
            <pc:sldMk cId="1766260152" sldId="338"/>
            <ac:picMk id="11" creationId="{5AEFE277-AFEA-C2DB-4867-CA2DC52CF30F}"/>
          </ac:picMkLst>
        </pc:picChg>
      </pc:sldChg>
      <pc:sldChg chg="addSp modSp mod">
        <pc:chgData name="Veniero Facchetti" userId="f2c6c99af91c4974" providerId="LiveId" clId="{98CF1BE7-C4D4-46B6-A2FF-5F3668836BF2}" dt="2024-05-07T13:25:28.908" v="298" actId="1076"/>
        <pc:sldMkLst>
          <pc:docMk/>
          <pc:sldMk cId="3680999485" sldId="339"/>
        </pc:sldMkLst>
        <pc:spChg chg="mod">
          <ac:chgData name="Veniero Facchetti" userId="f2c6c99af91c4974" providerId="LiveId" clId="{98CF1BE7-C4D4-46B6-A2FF-5F3668836BF2}" dt="2024-05-07T13:25:28.908" v="298" actId="1076"/>
          <ac:spMkLst>
            <pc:docMk/>
            <pc:sldMk cId="3680999485" sldId="339"/>
            <ac:spMk id="2" creationId="{22134A73-9CBE-E3D3-CF8B-B0C589C8E5C1}"/>
          </ac:spMkLst>
        </pc:spChg>
        <pc:spChg chg="mod">
          <ac:chgData name="Veniero Facchetti" userId="f2c6c99af91c4974" providerId="LiveId" clId="{98CF1BE7-C4D4-46B6-A2FF-5F3668836BF2}" dt="2024-05-07T13:25:25.662" v="297" actId="1076"/>
          <ac:spMkLst>
            <pc:docMk/>
            <pc:sldMk cId="3680999485" sldId="339"/>
            <ac:spMk id="4" creationId="{AAB2576F-8E60-2607-54BB-D757E942DABA}"/>
          </ac:spMkLst>
        </pc:spChg>
        <pc:spChg chg="mod">
          <ac:chgData name="Veniero Facchetti" userId="f2c6c99af91c4974" providerId="LiveId" clId="{98CF1BE7-C4D4-46B6-A2FF-5F3668836BF2}" dt="2024-05-07T13:25:07.414" v="290" actId="1076"/>
          <ac:spMkLst>
            <pc:docMk/>
            <pc:sldMk cId="3680999485" sldId="339"/>
            <ac:spMk id="5" creationId="{34389A3A-7CEF-CC57-F9F4-B5CF4FF2469A}"/>
          </ac:spMkLst>
        </pc:spChg>
        <pc:spChg chg="mod">
          <ac:chgData name="Veniero Facchetti" userId="f2c6c99af91c4974" providerId="LiveId" clId="{98CF1BE7-C4D4-46B6-A2FF-5F3668836BF2}" dt="2024-05-07T13:25:15.863" v="293" actId="1076"/>
          <ac:spMkLst>
            <pc:docMk/>
            <pc:sldMk cId="3680999485" sldId="339"/>
            <ac:spMk id="12" creationId="{67541A13-35D5-3898-80FA-CE3521D414B4}"/>
          </ac:spMkLst>
        </pc:spChg>
        <pc:spChg chg="mod">
          <ac:chgData name="Veniero Facchetti" userId="f2c6c99af91c4974" providerId="LiveId" clId="{98CF1BE7-C4D4-46B6-A2FF-5F3668836BF2}" dt="2024-05-07T13:25:12.942" v="292" actId="1076"/>
          <ac:spMkLst>
            <pc:docMk/>
            <pc:sldMk cId="3680999485" sldId="339"/>
            <ac:spMk id="13" creationId="{35757E8D-1B62-7910-4704-DE0DCD7C6363}"/>
          </ac:spMkLst>
        </pc:spChg>
        <pc:spChg chg="mod">
          <ac:chgData name="Veniero Facchetti" userId="f2c6c99af91c4974" providerId="LiveId" clId="{98CF1BE7-C4D4-46B6-A2FF-5F3668836BF2}" dt="2024-05-07T13:25:09.837" v="291" actId="1076"/>
          <ac:spMkLst>
            <pc:docMk/>
            <pc:sldMk cId="3680999485" sldId="339"/>
            <ac:spMk id="14" creationId="{0AD66DB9-7E26-FC28-A7BA-D84034892EBA}"/>
          </ac:spMkLst>
        </pc:spChg>
        <pc:grpChg chg="mod">
          <ac:chgData name="Veniero Facchetti" userId="f2c6c99af91c4974" providerId="LiveId" clId="{98CF1BE7-C4D4-46B6-A2FF-5F3668836BF2}" dt="2024-05-07T13:25:18.838" v="294" actId="1076"/>
          <ac:grpSpMkLst>
            <pc:docMk/>
            <pc:sldMk cId="3680999485" sldId="339"/>
            <ac:grpSpMk id="11" creationId="{2F39635D-CD40-E8EB-9A63-1F950E4F6ECA}"/>
          </ac:grpSpMkLst>
        </pc:grpChg>
        <pc:picChg chg="mod">
          <ac:chgData name="Veniero Facchetti" userId="f2c6c99af91c4974" providerId="LiveId" clId="{98CF1BE7-C4D4-46B6-A2FF-5F3668836BF2}" dt="2024-05-07T13:25:22.766" v="296" actId="1076"/>
          <ac:picMkLst>
            <pc:docMk/>
            <pc:sldMk cId="3680999485" sldId="339"/>
            <ac:picMk id="3" creationId="{8F65EBCE-2B9D-391C-E506-08A3B816FF55}"/>
          </ac:picMkLst>
        </pc:picChg>
        <pc:picChg chg="add mod">
          <ac:chgData name="Veniero Facchetti" userId="f2c6c99af91c4974" providerId="LiveId" clId="{98CF1BE7-C4D4-46B6-A2FF-5F3668836BF2}" dt="2024-05-07T13:06:05.536" v="35"/>
          <ac:picMkLst>
            <pc:docMk/>
            <pc:sldMk cId="3680999485" sldId="339"/>
            <ac:picMk id="6" creationId="{933ED1DB-BAEC-56DE-6754-3A7447DEBAD9}"/>
          </ac:picMkLst>
        </pc:picChg>
      </pc:sldChg>
      <pc:sldChg chg="addSp modSp mod">
        <pc:chgData name="Veniero Facchetti" userId="f2c6c99af91c4974" providerId="LiveId" clId="{98CF1BE7-C4D4-46B6-A2FF-5F3668836BF2}" dt="2024-05-07T13:26:21.301" v="314" actId="1076"/>
        <pc:sldMkLst>
          <pc:docMk/>
          <pc:sldMk cId="505142700" sldId="340"/>
        </pc:sldMkLst>
        <pc:spChg chg="mod">
          <ac:chgData name="Veniero Facchetti" userId="f2c6c99af91c4974" providerId="LiveId" clId="{98CF1BE7-C4D4-46B6-A2FF-5F3668836BF2}" dt="2024-05-07T13:25:48.349" v="304" actId="1076"/>
          <ac:spMkLst>
            <pc:docMk/>
            <pc:sldMk cId="505142700" sldId="340"/>
            <ac:spMk id="2" creationId="{033B164B-BBD2-2A00-B49F-A57335151862}"/>
          </ac:spMkLst>
        </pc:spChg>
        <pc:spChg chg="mod">
          <ac:chgData name="Veniero Facchetti" userId="f2c6c99af91c4974" providerId="LiveId" clId="{98CF1BE7-C4D4-46B6-A2FF-5F3668836BF2}" dt="2024-05-07T13:26:16.349" v="312" actId="1076"/>
          <ac:spMkLst>
            <pc:docMk/>
            <pc:sldMk cId="505142700" sldId="340"/>
            <ac:spMk id="3" creationId="{B49C3AC3-02EF-064B-C2CA-52FEB711AA18}"/>
          </ac:spMkLst>
        </pc:spChg>
        <pc:spChg chg="mod">
          <ac:chgData name="Veniero Facchetti" userId="f2c6c99af91c4974" providerId="LiveId" clId="{98CF1BE7-C4D4-46B6-A2FF-5F3668836BF2}" dt="2024-05-07T13:26:09.343" v="310" actId="1076"/>
          <ac:spMkLst>
            <pc:docMk/>
            <pc:sldMk cId="505142700" sldId="340"/>
            <ac:spMk id="11" creationId="{B2E9A919-B316-FD38-E2EF-F4127BA605B6}"/>
          </ac:spMkLst>
        </pc:spChg>
        <pc:spChg chg="mod">
          <ac:chgData name="Veniero Facchetti" userId="f2c6c99af91c4974" providerId="LiveId" clId="{98CF1BE7-C4D4-46B6-A2FF-5F3668836BF2}" dt="2024-05-07T13:26:21.301" v="314" actId="1076"/>
          <ac:spMkLst>
            <pc:docMk/>
            <pc:sldMk cId="505142700" sldId="340"/>
            <ac:spMk id="16" creationId="{AC5A331F-4CCE-138A-56A2-FCF890DBB120}"/>
          </ac:spMkLst>
        </pc:spChg>
        <pc:grpChg chg="mod">
          <ac:chgData name="Veniero Facchetti" userId="f2c6c99af91c4974" providerId="LiveId" clId="{98CF1BE7-C4D4-46B6-A2FF-5F3668836BF2}" dt="2024-05-07T13:26:11.876" v="311" actId="1076"/>
          <ac:grpSpMkLst>
            <pc:docMk/>
            <pc:sldMk cId="505142700" sldId="340"/>
            <ac:grpSpMk id="10" creationId="{628CD321-B564-136A-8B10-23ACEB5BC0D7}"/>
          </ac:grpSpMkLst>
        </pc:grpChg>
        <pc:grpChg chg="mod">
          <ac:chgData name="Veniero Facchetti" userId="f2c6c99af91c4974" providerId="LiveId" clId="{98CF1BE7-C4D4-46B6-A2FF-5F3668836BF2}" dt="2024-05-07T13:26:18.829" v="313" actId="1076"/>
          <ac:grpSpMkLst>
            <pc:docMk/>
            <pc:sldMk cId="505142700" sldId="340"/>
            <ac:grpSpMk id="15" creationId="{5CBE9A7F-5689-2A78-E918-D91F5FFBED64}"/>
          </ac:grpSpMkLst>
        </pc:grpChg>
        <pc:graphicFrameChg chg="mod">
          <ac:chgData name="Veniero Facchetti" userId="f2c6c99af91c4974" providerId="LiveId" clId="{98CF1BE7-C4D4-46B6-A2FF-5F3668836BF2}" dt="2024-05-07T13:25:52.454" v="305" actId="1076"/>
          <ac:graphicFrameMkLst>
            <pc:docMk/>
            <pc:sldMk cId="505142700" sldId="340"/>
            <ac:graphicFrameMk id="17" creationId="{C7A78EB6-39DF-BF16-B7E3-73D46492D911}"/>
          </ac:graphicFrameMkLst>
        </pc:graphicFrameChg>
        <pc:picChg chg="add mod">
          <ac:chgData name="Veniero Facchetti" userId="f2c6c99af91c4974" providerId="LiveId" clId="{98CF1BE7-C4D4-46B6-A2FF-5F3668836BF2}" dt="2024-05-07T13:06:06.449" v="36"/>
          <ac:picMkLst>
            <pc:docMk/>
            <pc:sldMk cId="505142700" sldId="340"/>
            <ac:picMk id="18" creationId="{6C3F6826-5142-1D6C-99DF-24D1DC6D4674}"/>
          </ac:picMkLst>
        </pc:picChg>
      </pc:sldChg>
    </pc:docChg>
  </pc:docChgLst>
  <pc:docChgLst>
    <pc:chgData name="Hosseinpour, Pegah" userId="e6aacf83-d52a-47ee-a072-13d4c3c50059" providerId="ADAL" clId="{24D7BFFF-F8FB-4A6A-8958-08344C80A861}"/>
    <pc:docChg chg="undo custSel modSld">
      <pc:chgData name="Hosseinpour, Pegah" userId="e6aacf83-d52a-47ee-a072-13d4c3c50059" providerId="ADAL" clId="{24D7BFFF-F8FB-4A6A-8958-08344C80A861}" dt="2024-04-08T19:20:29.510" v="178" actId="14734"/>
      <pc:docMkLst>
        <pc:docMk/>
      </pc:docMkLst>
      <pc:sldChg chg="modSp mod">
        <pc:chgData name="Hosseinpour, Pegah" userId="e6aacf83-d52a-47ee-a072-13d4c3c50059" providerId="ADAL" clId="{24D7BFFF-F8FB-4A6A-8958-08344C80A861}" dt="2024-04-08T19:08:17.770" v="17" actId="58"/>
        <pc:sldMkLst>
          <pc:docMk/>
          <pc:sldMk cId="2213715613" sldId="313"/>
        </pc:sldMkLst>
        <pc:spChg chg="mod">
          <ac:chgData name="Hosseinpour, Pegah" userId="e6aacf83-d52a-47ee-a072-13d4c3c50059" providerId="ADAL" clId="{24D7BFFF-F8FB-4A6A-8958-08344C80A861}" dt="2024-04-08T19:08:17.770" v="17" actId="58"/>
          <ac:spMkLst>
            <pc:docMk/>
            <pc:sldMk cId="2213715613" sldId="313"/>
            <ac:spMk id="4" creationId="{2E626B79-8234-2322-8553-5F4904D2FD9C}"/>
          </ac:spMkLst>
        </pc:spChg>
      </pc:sldChg>
      <pc:sldChg chg="modSp mod">
        <pc:chgData name="Hosseinpour, Pegah" userId="e6aacf83-d52a-47ee-a072-13d4c3c50059" providerId="ADAL" clId="{24D7BFFF-F8FB-4A6A-8958-08344C80A861}" dt="2024-04-08T19:17:25.692" v="119" actId="20577"/>
        <pc:sldMkLst>
          <pc:docMk/>
          <pc:sldMk cId="4268491548" sldId="329"/>
        </pc:sldMkLst>
        <pc:spChg chg="mod">
          <ac:chgData name="Hosseinpour, Pegah" userId="e6aacf83-d52a-47ee-a072-13d4c3c50059" providerId="ADAL" clId="{24D7BFFF-F8FB-4A6A-8958-08344C80A861}" dt="2024-04-08T19:17:25.692" v="119" actId="20577"/>
          <ac:spMkLst>
            <pc:docMk/>
            <pc:sldMk cId="4268491548" sldId="329"/>
            <ac:spMk id="2" creationId="{FAEE317A-D244-8C17-A6FE-B1304D296D0A}"/>
          </ac:spMkLst>
        </pc:spChg>
        <pc:spChg chg="mod">
          <ac:chgData name="Hosseinpour, Pegah" userId="e6aacf83-d52a-47ee-a072-13d4c3c50059" providerId="ADAL" clId="{24D7BFFF-F8FB-4A6A-8958-08344C80A861}" dt="2024-04-08T19:09:17.724" v="19" actId="1076"/>
          <ac:spMkLst>
            <pc:docMk/>
            <pc:sldMk cId="4268491548" sldId="329"/>
            <ac:spMk id="18" creationId="{FD815DA5-2DD4-84C3-1882-6CC61A4EB5C1}"/>
          </ac:spMkLst>
        </pc:spChg>
      </pc:sldChg>
      <pc:sldChg chg="modSp mod">
        <pc:chgData name="Hosseinpour, Pegah" userId="e6aacf83-d52a-47ee-a072-13d4c3c50059" providerId="ADAL" clId="{24D7BFFF-F8FB-4A6A-8958-08344C80A861}" dt="2024-04-08T19:17:01.911" v="110" actId="20577"/>
        <pc:sldMkLst>
          <pc:docMk/>
          <pc:sldMk cId="845184866" sldId="331"/>
        </pc:sldMkLst>
        <pc:spChg chg="mod">
          <ac:chgData name="Hosseinpour, Pegah" userId="e6aacf83-d52a-47ee-a072-13d4c3c50059" providerId="ADAL" clId="{24D7BFFF-F8FB-4A6A-8958-08344C80A861}" dt="2024-04-08T19:17:01.911" v="110" actId="20577"/>
          <ac:spMkLst>
            <pc:docMk/>
            <pc:sldMk cId="845184866" sldId="331"/>
            <ac:spMk id="2" creationId="{601698EB-B237-734E-1FCA-434550D7BE8B}"/>
          </ac:spMkLst>
        </pc:spChg>
      </pc:sldChg>
      <pc:sldChg chg="modSp mod">
        <pc:chgData name="Hosseinpour, Pegah" userId="e6aacf83-d52a-47ee-a072-13d4c3c50059" providerId="ADAL" clId="{24D7BFFF-F8FB-4A6A-8958-08344C80A861}" dt="2024-04-08T19:16:46.776" v="101" actId="20577"/>
        <pc:sldMkLst>
          <pc:docMk/>
          <pc:sldMk cId="633694018" sldId="332"/>
        </pc:sldMkLst>
        <pc:spChg chg="mod">
          <ac:chgData name="Hosseinpour, Pegah" userId="e6aacf83-d52a-47ee-a072-13d4c3c50059" providerId="ADAL" clId="{24D7BFFF-F8FB-4A6A-8958-08344C80A861}" dt="2024-04-08T19:16:46.776" v="101" actId="20577"/>
          <ac:spMkLst>
            <pc:docMk/>
            <pc:sldMk cId="633694018" sldId="332"/>
            <ac:spMk id="2" creationId="{020FA63F-5474-BA48-198D-7BF5A76CF38F}"/>
          </ac:spMkLst>
        </pc:spChg>
        <pc:spChg chg="mod">
          <ac:chgData name="Hosseinpour, Pegah" userId="e6aacf83-d52a-47ee-a072-13d4c3c50059" providerId="ADAL" clId="{24D7BFFF-F8FB-4A6A-8958-08344C80A861}" dt="2024-04-08T19:10:22.132" v="40" actId="1037"/>
          <ac:spMkLst>
            <pc:docMk/>
            <pc:sldMk cId="633694018" sldId="332"/>
            <ac:spMk id="27" creationId="{F130F340-EBA9-83E6-FBCE-90E8F64D6130}"/>
          </ac:spMkLst>
        </pc:spChg>
        <pc:spChg chg="mod">
          <ac:chgData name="Hosseinpour, Pegah" userId="e6aacf83-d52a-47ee-a072-13d4c3c50059" providerId="ADAL" clId="{24D7BFFF-F8FB-4A6A-8958-08344C80A861}" dt="2024-04-08T19:10:22.132" v="40" actId="1037"/>
          <ac:spMkLst>
            <pc:docMk/>
            <pc:sldMk cId="633694018" sldId="332"/>
            <ac:spMk id="30" creationId="{2F3A1830-E9AC-C708-B164-1624D457DBC3}"/>
          </ac:spMkLst>
        </pc:spChg>
      </pc:sldChg>
      <pc:sldChg chg="modSp mod">
        <pc:chgData name="Hosseinpour, Pegah" userId="e6aacf83-d52a-47ee-a072-13d4c3c50059" providerId="ADAL" clId="{24D7BFFF-F8FB-4A6A-8958-08344C80A861}" dt="2024-04-08T19:16:42.190" v="99" actId="20577"/>
        <pc:sldMkLst>
          <pc:docMk/>
          <pc:sldMk cId="1556724440" sldId="333"/>
        </pc:sldMkLst>
        <pc:spChg chg="mod">
          <ac:chgData name="Hosseinpour, Pegah" userId="e6aacf83-d52a-47ee-a072-13d4c3c50059" providerId="ADAL" clId="{24D7BFFF-F8FB-4A6A-8958-08344C80A861}" dt="2024-04-08T19:16:42.190" v="99" actId="20577"/>
          <ac:spMkLst>
            <pc:docMk/>
            <pc:sldMk cId="1556724440" sldId="333"/>
            <ac:spMk id="2" creationId="{641A2FA8-7385-CC97-79AE-A6292EF2FFFB}"/>
          </ac:spMkLst>
        </pc:spChg>
      </pc:sldChg>
      <pc:sldChg chg="modSp mod">
        <pc:chgData name="Hosseinpour, Pegah" userId="e6aacf83-d52a-47ee-a072-13d4c3c50059" providerId="ADAL" clId="{24D7BFFF-F8FB-4A6A-8958-08344C80A861}" dt="2024-04-08T19:16:31.927" v="96" actId="20577"/>
        <pc:sldMkLst>
          <pc:docMk/>
          <pc:sldMk cId="52240897" sldId="334"/>
        </pc:sldMkLst>
        <pc:spChg chg="mod">
          <ac:chgData name="Hosseinpour, Pegah" userId="e6aacf83-d52a-47ee-a072-13d4c3c50059" providerId="ADAL" clId="{24D7BFFF-F8FB-4A6A-8958-08344C80A861}" dt="2024-04-08T19:16:31.927" v="96" actId="20577"/>
          <ac:spMkLst>
            <pc:docMk/>
            <pc:sldMk cId="52240897" sldId="334"/>
            <ac:spMk id="2" creationId="{1F2C490B-F58A-1431-B7F0-DFA8CF5E84D2}"/>
          </ac:spMkLst>
        </pc:spChg>
        <pc:spChg chg="mod">
          <ac:chgData name="Hosseinpour, Pegah" userId="e6aacf83-d52a-47ee-a072-13d4c3c50059" providerId="ADAL" clId="{24D7BFFF-F8FB-4A6A-8958-08344C80A861}" dt="2024-04-08T19:16:12.615" v="87" actId="20577"/>
          <ac:spMkLst>
            <pc:docMk/>
            <pc:sldMk cId="52240897" sldId="334"/>
            <ac:spMk id="12" creationId="{B9E937CE-3D7F-B5EE-38A5-18C3DC3DB462}"/>
          </ac:spMkLst>
        </pc:spChg>
      </pc:sldChg>
      <pc:sldChg chg="modSp mod">
        <pc:chgData name="Hosseinpour, Pegah" userId="e6aacf83-d52a-47ee-a072-13d4c3c50059" providerId="ADAL" clId="{24D7BFFF-F8FB-4A6A-8958-08344C80A861}" dt="2024-04-08T19:17:39.972" v="121" actId="20577"/>
        <pc:sldMkLst>
          <pc:docMk/>
          <pc:sldMk cId="3949551565" sldId="335"/>
        </pc:sldMkLst>
        <pc:spChg chg="mod">
          <ac:chgData name="Hosseinpour, Pegah" userId="e6aacf83-d52a-47ee-a072-13d4c3c50059" providerId="ADAL" clId="{24D7BFFF-F8FB-4A6A-8958-08344C80A861}" dt="2024-04-08T19:17:39.972" v="121" actId="20577"/>
          <ac:spMkLst>
            <pc:docMk/>
            <pc:sldMk cId="3949551565" sldId="335"/>
            <ac:spMk id="2" creationId="{0067A252-5D6A-0DCE-2A8F-123E48060CC4}"/>
          </ac:spMkLst>
        </pc:spChg>
      </pc:sldChg>
      <pc:sldChg chg="modSp mod">
        <pc:chgData name="Hosseinpour, Pegah" userId="e6aacf83-d52a-47ee-a072-13d4c3c50059" providerId="ADAL" clId="{24D7BFFF-F8FB-4A6A-8958-08344C80A861}" dt="2024-04-08T19:19:31.129" v="172" actId="6549"/>
        <pc:sldMkLst>
          <pc:docMk/>
          <pc:sldMk cId="3680999485" sldId="339"/>
        </pc:sldMkLst>
        <pc:spChg chg="mod">
          <ac:chgData name="Hosseinpour, Pegah" userId="e6aacf83-d52a-47ee-a072-13d4c3c50059" providerId="ADAL" clId="{24D7BFFF-F8FB-4A6A-8958-08344C80A861}" dt="2024-04-08T19:19:15.178" v="171" actId="20577"/>
          <ac:spMkLst>
            <pc:docMk/>
            <pc:sldMk cId="3680999485" sldId="339"/>
            <ac:spMk id="2" creationId="{22134A73-9CBE-E3D3-CF8B-B0C589C8E5C1}"/>
          </ac:spMkLst>
        </pc:spChg>
        <pc:spChg chg="mod">
          <ac:chgData name="Hosseinpour, Pegah" userId="e6aacf83-d52a-47ee-a072-13d4c3c50059" providerId="ADAL" clId="{24D7BFFF-F8FB-4A6A-8958-08344C80A861}" dt="2024-04-08T19:19:31.129" v="172" actId="6549"/>
          <ac:spMkLst>
            <pc:docMk/>
            <pc:sldMk cId="3680999485" sldId="339"/>
            <ac:spMk id="14" creationId="{0AD66DB9-7E26-FC28-A7BA-D84034892EBA}"/>
          </ac:spMkLst>
        </pc:spChg>
      </pc:sldChg>
      <pc:sldChg chg="modSp mod">
        <pc:chgData name="Hosseinpour, Pegah" userId="e6aacf83-d52a-47ee-a072-13d4c3c50059" providerId="ADAL" clId="{24D7BFFF-F8FB-4A6A-8958-08344C80A861}" dt="2024-04-08T19:20:29.510" v="178" actId="14734"/>
        <pc:sldMkLst>
          <pc:docMk/>
          <pc:sldMk cId="505142700" sldId="340"/>
        </pc:sldMkLst>
        <pc:graphicFrameChg chg="modGraphic">
          <ac:chgData name="Hosseinpour, Pegah" userId="e6aacf83-d52a-47ee-a072-13d4c3c50059" providerId="ADAL" clId="{24D7BFFF-F8FB-4A6A-8958-08344C80A861}" dt="2024-04-08T19:20:29.510" v="178" actId="14734"/>
          <ac:graphicFrameMkLst>
            <pc:docMk/>
            <pc:sldMk cId="505142700" sldId="340"/>
            <ac:graphicFrameMk id="12" creationId="{7F7547B9-F4FA-7DA7-2503-525DD5501B27}"/>
          </ac:graphicFrameMkLst>
        </pc:graphicFrameChg>
      </pc:sldChg>
      <pc:sldChg chg="modSp mod">
        <pc:chgData name="Hosseinpour, Pegah" userId="e6aacf83-d52a-47ee-a072-13d4c3c50059" providerId="ADAL" clId="{24D7BFFF-F8FB-4A6A-8958-08344C80A861}" dt="2024-04-08T19:19:00.886" v="163" actId="1038"/>
        <pc:sldMkLst>
          <pc:docMk/>
          <pc:sldMk cId="2945175389" sldId="341"/>
        </pc:sldMkLst>
        <pc:spChg chg="mod">
          <ac:chgData name="Hosseinpour, Pegah" userId="e6aacf83-d52a-47ee-a072-13d4c3c50059" providerId="ADAL" clId="{24D7BFFF-F8FB-4A6A-8958-08344C80A861}" dt="2024-04-08T19:18:39.650" v="126" actId="20577"/>
          <ac:spMkLst>
            <pc:docMk/>
            <pc:sldMk cId="2945175389" sldId="341"/>
            <ac:spMk id="2" creationId="{2E159F3B-56CB-905E-F692-C8DBFB30FF5D}"/>
          </ac:spMkLst>
        </pc:spChg>
        <pc:spChg chg="mod">
          <ac:chgData name="Hosseinpour, Pegah" userId="e6aacf83-d52a-47ee-a072-13d4c3c50059" providerId="ADAL" clId="{24D7BFFF-F8FB-4A6A-8958-08344C80A861}" dt="2024-04-08T19:18:52.597" v="143" actId="1038"/>
          <ac:spMkLst>
            <pc:docMk/>
            <pc:sldMk cId="2945175389" sldId="341"/>
            <ac:spMk id="24" creationId="{A4F7B367-A07D-E876-612B-BC1DED4F0BE1}"/>
          </ac:spMkLst>
        </pc:spChg>
        <pc:spChg chg="mod">
          <ac:chgData name="Hosseinpour, Pegah" userId="e6aacf83-d52a-47ee-a072-13d4c3c50059" providerId="ADAL" clId="{24D7BFFF-F8FB-4A6A-8958-08344C80A861}" dt="2024-04-08T19:19:00.886" v="163" actId="1038"/>
          <ac:spMkLst>
            <pc:docMk/>
            <pc:sldMk cId="2945175389" sldId="341"/>
            <ac:spMk id="27" creationId="{28C38E5C-BB88-9FD0-D65F-A1C242E8701F}"/>
          </ac:spMkLst>
        </pc:spChg>
      </pc:sldChg>
    </pc:docChg>
  </pc:docChgLst>
  <pc:docChgLst>
    <pc:chgData name="Valdenaire, Christophe" userId="53827756-22c7-4f9e-9928-5f01d4ff6653" providerId="ADAL" clId="{CECDDBA3-B368-4949-AF94-08426CD2D0EB}"/>
    <pc:docChg chg="undo redo custSel addSld delSld modSld sldOrd">
      <pc:chgData name="Valdenaire, Christophe" userId="53827756-22c7-4f9e-9928-5f01d4ff6653" providerId="ADAL" clId="{CECDDBA3-B368-4949-AF94-08426CD2D0EB}" dt="2024-03-29T14:07:18.774" v="6758" actId="13926"/>
      <pc:docMkLst>
        <pc:docMk/>
      </pc:docMkLst>
      <pc:sldChg chg="del">
        <pc:chgData name="Valdenaire, Christophe" userId="53827756-22c7-4f9e-9928-5f01d4ff6653" providerId="ADAL" clId="{CECDDBA3-B368-4949-AF94-08426CD2D0EB}" dt="2024-03-29T14:04:31.074" v="6537" actId="47"/>
        <pc:sldMkLst>
          <pc:docMk/>
          <pc:sldMk cId="1697473122" sldId="310"/>
        </pc:sldMkLst>
      </pc:sldChg>
      <pc:sldChg chg="del">
        <pc:chgData name="Valdenaire, Christophe" userId="53827756-22c7-4f9e-9928-5f01d4ff6653" providerId="ADAL" clId="{CECDDBA3-B368-4949-AF94-08426CD2D0EB}" dt="2024-03-29T14:04:30.402" v="6536" actId="47"/>
        <pc:sldMkLst>
          <pc:docMk/>
          <pc:sldMk cId="2962966828" sldId="311"/>
        </pc:sldMkLst>
      </pc:sldChg>
      <pc:sldChg chg="addSp delSp modSp mod ord modClrScheme chgLayout">
        <pc:chgData name="Valdenaire, Christophe" userId="53827756-22c7-4f9e-9928-5f01d4ff6653" providerId="ADAL" clId="{CECDDBA3-B368-4949-AF94-08426CD2D0EB}" dt="2024-03-29T14:05:49.371" v="6621" actId="1035"/>
        <pc:sldMkLst>
          <pc:docMk/>
          <pc:sldMk cId="2213715613" sldId="313"/>
        </pc:sldMkLst>
        <pc:spChg chg="mod ord">
          <ac:chgData name="Valdenaire, Christophe" userId="53827756-22c7-4f9e-9928-5f01d4ff6653" providerId="ADAL" clId="{CECDDBA3-B368-4949-AF94-08426CD2D0EB}" dt="2024-03-27T14:42:01.906" v="55" actId="14100"/>
          <ac:spMkLst>
            <pc:docMk/>
            <pc:sldMk cId="2213715613" sldId="313"/>
            <ac:spMk id="2" creationId="{FAEE317A-D244-8C17-A6FE-B1304D296D0A}"/>
          </ac:spMkLst>
        </pc:spChg>
        <pc:spChg chg="del mod ord">
          <ac:chgData name="Valdenaire, Christophe" userId="53827756-22c7-4f9e-9928-5f01d4ff6653" providerId="ADAL" clId="{CECDDBA3-B368-4949-AF94-08426CD2D0EB}" dt="2024-03-27T14:52:35.582" v="64" actId="478"/>
          <ac:spMkLst>
            <pc:docMk/>
            <pc:sldMk cId="2213715613" sldId="313"/>
            <ac:spMk id="3" creationId="{A4E1E5D5-E5EE-5626-1704-E65327262579}"/>
          </ac:spMkLst>
        </pc:spChg>
        <pc:spChg chg="mod ord">
          <ac:chgData name="Valdenaire, Christophe" userId="53827756-22c7-4f9e-9928-5f01d4ff6653" providerId="ADAL" clId="{CECDDBA3-B368-4949-AF94-08426CD2D0EB}" dt="2024-03-29T14:05:49.371" v="6621" actId="1035"/>
          <ac:spMkLst>
            <pc:docMk/>
            <pc:sldMk cId="2213715613" sldId="313"/>
            <ac:spMk id="4" creationId="{2E626B79-8234-2322-8553-5F4904D2FD9C}"/>
          </ac:spMkLst>
        </pc:spChg>
        <pc:spChg chg="del mod ord">
          <ac:chgData name="Valdenaire, Christophe" userId="53827756-22c7-4f9e-9928-5f01d4ff6653" providerId="ADAL" clId="{CECDDBA3-B368-4949-AF94-08426CD2D0EB}" dt="2024-03-27T14:41:34.328" v="30" actId="478"/>
          <ac:spMkLst>
            <pc:docMk/>
            <pc:sldMk cId="2213715613" sldId="313"/>
            <ac:spMk id="5" creationId="{098C95CD-A744-FB1E-E629-FB5FC2681AEE}"/>
          </ac:spMkLst>
        </pc:spChg>
        <pc:spChg chg="del">
          <ac:chgData name="Valdenaire, Christophe" userId="53827756-22c7-4f9e-9928-5f01d4ff6653" providerId="ADAL" clId="{CECDDBA3-B368-4949-AF94-08426CD2D0EB}" dt="2024-03-27T14:33:52.179" v="3" actId="700"/>
          <ac:spMkLst>
            <pc:docMk/>
            <pc:sldMk cId="2213715613" sldId="313"/>
            <ac:spMk id="6" creationId="{7D5B6607-3C74-748D-2E9B-6E3A3A86EE37}"/>
          </ac:spMkLst>
        </pc:spChg>
        <pc:spChg chg="del">
          <ac:chgData name="Valdenaire, Christophe" userId="53827756-22c7-4f9e-9928-5f01d4ff6653" providerId="ADAL" clId="{CECDDBA3-B368-4949-AF94-08426CD2D0EB}" dt="2024-03-27T14:33:52.179" v="3" actId="700"/>
          <ac:spMkLst>
            <pc:docMk/>
            <pc:sldMk cId="2213715613" sldId="313"/>
            <ac:spMk id="7" creationId="{4EA41548-9D21-FB44-6C4A-5E906255941E}"/>
          </ac:spMkLst>
        </pc:spChg>
        <pc:spChg chg="del">
          <ac:chgData name="Valdenaire, Christophe" userId="53827756-22c7-4f9e-9928-5f01d4ff6653" providerId="ADAL" clId="{CECDDBA3-B368-4949-AF94-08426CD2D0EB}" dt="2024-03-27T14:33:52.179" v="3" actId="700"/>
          <ac:spMkLst>
            <pc:docMk/>
            <pc:sldMk cId="2213715613" sldId="313"/>
            <ac:spMk id="8" creationId="{332F67C5-9A86-D738-CE49-E49D4AF1B13B}"/>
          </ac:spMkLst>
        </pc:spChg>
        <pc:spChg chg="del mod ord">
          <ac:chgData name="Valdenaire, Christophe" userId="53827756-22c7-4f9e-9928-5f01d4ff6653" providerId="ADAL" clId="{CECDDBA3-B368-4949-AF94-08426CD2D0EB}" dt="2024-03-27T14:52:24.067" v="57" actId="478"/>
          <ac:spMkLst>
            <pc:docMk/>
            <pc:sldMk cId="2213715613" sldId="313"/>
            <ac:spMk id="9" creationId="{0E9CE6D9-65F7-C98F-5071-1D561D943D8B}"/>
          </ac:spMkLst>
        </pc:spChg>
        <pc:spChg chg="del mod ord">
          <ac:chgData name="Valdenaire, Christophe" userId="53827756-22c7-4f9e-9928-5f01d4ff6653" providerId="ADAL" clId="{CECDDBA3-B368-4949-AF94-08426CD2D0EB}" dt="2024-03-27T14:52:20.941" v="56" actId="478"/>
          <ac:spMkLst>
            <pc:docMk/>
            <pc:sldMk cId="2213715613" sldId="313"/>
            <ac:spMk id="10" creationId="{87B13429-25DA-506B-5A0C-10470AD05E33}"/>
          </ac:spMkLst>
        </pc:spChg>
        <pc:spChg chg="del mod ord">
          <ac:chgData name="Valdenaire, Christophe" userId="53827756-22c7-4f9e-9928-5f01d4ff6653" providerId="ADAL" clId="{CECDDBA3-B368-4949-AF94-08426CD2D0EB}" dt="2024-03-27T14:41:39.281" v="31" actId="478"/>
          <ac:spMkLst>
            <pc:docMk/>
            <pc:sldMk cId="2213715613" sldId="313"/>
            <ac:spMk id="11" creationId="{1962FC69-E85C-F4D3-D514-3BB8EEC791B2}"/>
          </ac:spMkLst>
        </pc:spChg>
        <pc:picChg chg="add mod">
          <ac:chgData name="Valdenaire, Christophe" userId="53827756-22c7-4f9e-9928-5f01d4ff6653" providerId="ADAL" clId="{CECDDBA3-B368-4949-AF94-08426CD2D0EB}" dt="2024-03-29T12:55:57.960" v="5059" actId="14100"/>
          <ac:picMkLst>
            <pc:docMk/>
            <pc:sldMk cId="2213715613" sldId="313"/>
            <ac:picMk id="3" creationId="{EC798D83-D102-B11E-75AC-226A4A45929E}"/>
          </ac:picMkLst>
        </pc:picChg>
        <pc:picChg chg="add del mod">
          <ac:chgData name="Valdenaire, Christophe" userId="53827756-22c7-4f9e-9928-5f01d4ff6653" providerId="ADAL" clId="{CECDDBA3-B368-4949-AF94-08426CD2D0EB}" dt="2024-03-29T12:56:00.035" v="5060" actId="478"/>
          <ac:picMkLst>
            <pc:docMk/>
            <pc:sldMk cId="2213715613" sldId="313"/>
            <ac:picMk id="12" creationId="{8863D8B2-0FB9-6BC5-5F7D-9EEFA79F9925}"/>
          </ac:picMkLst>
        </pc:picChg>
      </pc:sldChg>
      <pc:sldChg chg="addSp delSp modSp mod ord">
        <pc:chgData name="Valdenaire, Christophe" userId="53827756-22c7-4f9e-9928-5f01d4ff6653" providerId="ADAL" clId="{CECDDBA3-B368-4949-AF94-08426CD2D0EB}" dt="2024-03-29T14:04:10.183" v="6533" actId="1037"/>
        <pc:sldMkLst>
          <pc:docMk/>
          <pc:sldMk cId="2155969868" sldId="314"/>
        </pc:sldMkLst>
        <pc:spChg chg="del">
          <ac:chgData name="Valdenaire, Christophe" userId="53827756-22c7-4f9e-9928-5f01d4ff6653" providerId="ADAL" clId="{CECDDBA3-B368-4949-AF94-08426CD2D0EB}" dt="2024-03-29T14:01:38.775" v="6396" actId="478"/>
          <ac:spMkLst>
            <pc:docMk/>
            <pc:sldMk cId="2155969868" sldId="314"/>
            <ac:spMk id="2" creationId="{978EE4A1-03A9-318C-5CAD-19E2972F27C2}"/>
          </ac:spMkLst>
        </pc:spChg>
        <pc:spChg chg="add mod">
          <ac:chgData name="Valdenaire, Christophe" userId="53827756-22c7-4f9e-9928-5f01d4ff6653" providerId="ADAL" clId="{CECDDBA3-B368-4949-AF94-08426CD2D0EB}" dt="2024-03-29T14:01:38.775" v="6396" actId="478"/>
          <ac:spMkLst>
            <pc:docMk/>
            <pc:sldMk cId="2155969868" sldId="314"/>
            <ac:spMk id="4" creationId="{35AC47F8-360A-8E3B-2F9F-2C680B6350F9}"/>
          </ac:spMkLst>
        </pc:spChg>
        <pc:spChg chg="add del">
          <ac:chgData name="Valdenaire, Christophe" userId="53827756-22c7-4f9e-9928-5f01d4ff6653" providerId="ADAL" clId="{CECDDBA3-B368-4949-AF94-08426CD2D0EB}" dt="2024-03-29T14:01:43.980" v="6398" actId="478"/>
          <ac:spMkLst>
            <pc:docMk/>
            <pc:sldMk cId="2155969868" sldId="314"/>
            <ac:spMk id="7" creationId="{91D2E529-8C54-5262-E2EF-97D600F47948}"/>
          </ac:spMkLst>
        </pc:spChg>
        <pc:picChg chg="add mod">
          <ac:chgData name="Valdenaire, Christophe" userId="53827756-22c7-4f9e-9928-5f01d4ff6653" providerId="ADAL" clId="{CECDDBA3-B368-4949-AF94-08426CD2D0EB}" dt="2024-03-29T14:03:17.736" v="6447" actId="1035"/>
          <ac:picMkLst>
            <pc:docMk/>
            <pc:sldMk cId="2155969868" sldId="314"/>
            <ac:picMk id="9" creationId="{82BC6DAC-0DCF-899D-46A1-96E20D656F10}"/>
          </ac:picMkLst>
        </pc:picChg>
        <pc:picChg chg="add mod">
          <ac:chgData name="Valdenaire, Christophe" userId="53827756-22c7-4f9e-9928-5f01d4ff6653" providerId="ADAL" clId="{CECDDBA3-B368-4949-AF94-08426CD2D0EB}" dt="2024-03-29T14:04:10.183" v="6533" actId="1037"/>
          <ac:picMkLst>
            <pc:docMk/>
            <pc:sldMk cId="2155969868" sldId="314"/>
            <ac:picMk id="10" creationId="{FD3E7468-8AD9-F48C-E0CF-084547B7C671}"/>
          </ac:picMkLst>
        </pc:picChg>
      </pc:sldChg>
      <pc:sldChg chg="del">
        <pc:chgData name="Valdenaire, Christophe" userId="53827756-22c7-4f9e-9928-5f01d4ff6653" providerId="ADAL" clId="{CECDDBA3-B368-4949-AF94-08426CD2D0EB}" dt="2024-03-29T14:04:31.948" v="6538" actId="47"/>
        <pc:sldMkLst>
          <pc:docMk/>
          <pc:sldMk cId="750713549" sldId="315"/>
        </pc:sldMkLst>
      </pc:sldChg>
      <pc:sldChg chg="del">
        <pc:chgData name="Valdenaire, Christophe" userId="53827756-22c7-4f9e-9928-5f01d4ff6653" providerId="ADAL" clId="{CECDDBA3-B368-4949-AF94-08426CD2D0EB}" dt="2024-03-29T14:04:33.114" v="6539" actId="47"/>
        <pc:sldMkLst>
          <pc:docMk/>
          <pc:sldMk cId="2462792408" sldId="322"/>
        </pc:sldMkLst>
      </pc:sldChg>
      <pc:sldChg chg="addSp delSp modSp del mod ord">
        <pc:chgData name="Valdenaire, Christophe" userId="53827756-22c7-4f9e-9928-5f01d4ff6653" providerId="ADAL" clId="{CECDDBA3-B368-4949-AF94-08426CD2D0EB}" dt="2024-03-27T14:53:49.201" v="89" actId="2696"/>
        <pc:sldMkLst>
          <pc:docMk/>
          <pc:sldMk cId="4024510751" sldId="324"/>
        </pc:sldMkLst>
        <pc:spChg chg="mod">
          <ac:chgData name="Valdenaire, Christophe" userId="53827756-22c7-4f9e-9928-5f01d4ff6653" providerId="ADAL" clId="{CECDDBA3-B368-4949-AF94-08426CD2D0EB}" dt="2024-03-27T14:35:02.192" v="25" actId="20577"/>
          <ac:spMkLst>
            <pc:docMk/>
            <pc:sldMk cId="4024510751" sldId="324"/>
            <ac:spMk id="2" creationId="{60BEEFAC-B87D-48F6-D21D-02E165BC31C0}"/>
          </ac:spMkLst>
        </pc:spChg>
        <pc:spChg chg="del">
          <ac:chgData name="Valdenaire, Christophe" userId="53827756-22c7-4f9e-9928-5f01d4ff6653" providerId="ADAL" clId="{CECDDBA3-B368-4949-AF94-08426CD2D0EB}" dt="2024-03-27T14:35:53.215" v="28" actId="478"/>
          <ac:spMkLst>
            <pc:docMk/>
            <pc:sldMk cId="4024510751" sldId="324"/>
            <ac:spMk id="4" creationId="{5AADA74F-B2EE-695A-A3F5-C0368D738520}"/>
          </ac:spMkLst>
        </pc:spChg>
        <pc:spChg chg="del">
          <ac:chgData name="Valdenaire, Christophe" userId="53827756-22c7-4f9e-9928-5f01d4ff6653" providerId="ADAL" clId="{CECDDBA3-B368-4949-AF94-08426CD2D0EB}" dt="2024-03-27T14:35:49.637" v="26" actId="478"/>
          <ac:spMkLst>
            <pc:docMk/>
            <pc:sldMk cId="4024510751" sldId="324"/>
            <ac:spMk id="6" creationId="{02101DC7-1DBB-4FF0-3502-EE3388345414}"/>
          </ac:spMkLst>
        </pc:spChg>
        <pc:spChg chg="add del mod">
          <ac:chgData name="Valdenaire, Christophe" userId="53827756-22c7-4f9e-9928-5f01d4ff6653" providerId="ADAL" clId="{CECDDBA3-B368-4949-AF94-08426CD2D0EB}" dt="2024-03-27T14:35:51.251" v="27" actId="478"/>
          <ac:spMkLst>
            <pc:docMk/>
            <pc:sldMk cId="4024510751" sldId="324"/>
            <ac:spMk id="7" creationId="{46B43011-0C65-5D89-7436-792356BD41BF}"/>
          </ac:spMkLst>
        </pc:spChg>
      </pc:sldChg>
      <pc:sldChg chg="add del">
        <pc:chgData name="Valdenaire, Christophe" userId="53827756-22c7-4f9e-9928-5f01d4ff6653" providerId="ADAL" clId="{CECDDBA3-B368-4949-AF94-08426CD2D0EB}" dt="2024-03-29T14:04:29.767" v="6535" actId="47"/>
        <pc:sldMkLst>
          <pc:docMk/>
          <pc:sldMk cId="1099094119" sldId="328"/>
        </pc:sldMkLst>
      </pc:sldChg>
      <pc:sldChg chg="addSp delSp modSp add mod">
        <pc:chgData name="Valdenaire, Christophe" userId="53827756-22c7-4f9e-9928-5f01d4ff6653" providerId="ADAL" clId="{CECDDBA3-B368-4949-AF94-08426CD2D0EB}" dt="2024-03-27T15:20:54.228" v="540" actId="14100"/>
        <pc:sldMkLst>
          <pc:docMk/>
          <pc:sldMk cId="4268491548" sldId="329"/>
        </pc:sldMkLst>
        <pc:spChg chg="mod">
          <ac:chgData name="Valdenaire, Christophe" userId="53827756-22c7-4f9e-9928-5f01d4ff6653" providerId="ADAL" clId="{CECDDBA3-B368-4949-AF94-08426CD2D0EB}" dt="2024-03-27T15:19:22.006" v="462" actId="20577"/>
          <ac:spMkLst>
            <pc:docMk/>
            <pc:sldMk cId="4268491548" sldId="329"/>
            <ac:spMk id="2" creationId="{FAEE317A-D244-8C17-A6FE-B1304D296D0A}"/>
          </ac:spMkLst>
        </pc:spChg>
        <pc:spChg chg="del">
          <ac:chgData name="Valdenaire, Christophe" userId="53827756-22c7-4f9e-9928-5f01d4ff6653" providerId="ADAL" clId="{CECDDBA3-B368-4949-AF94-08426CD2D0EB}" dt="2024-03-27T14:54:48.646" v="93" actId="478"/>
          <ac:spMkLst>
            <pc:docMk/>
            <pc:sldMk cId="4268491548" sldId="329"/>
            <ac:spMk id="3" creationId="{A4E1E5D5-E5EE-5626-1704-E65327262579}"/>
          </ac:spMkLst>
        </pc:spChg>
        <pc:spChg chg="del">
          <ac:chgData name="Valdenaire, Christophe" userId="53827756-22c7-4f9e-9928-5f01d4ff6653" providerId="ADAL" clId="{CECDDBA3-B368-4949-AF94-08426CD2D0EB}" dt="2024-03-27T14:54:46.252" v="92" actId="478"/>
          <ac:spMkLst>
            <pc:docMk/>
            <pc:sldMk cId="4268491548" sldId="329"/>
            <ac:spMk id="4" creationId="{2E626B79-8234-2322-8553-5F4904D2FD9C}"/>
          </ac:spMkLst>
        </pc:spChg>
        <pc:spChg chg="del">
          <ac:chgData name="Valdenaire, Christophe" userId="53827756-22c7-4f9e-9928-5f01d4ff6653" providerId="ADAL" clId="{CECDDBA3-B368-4949-AF94-08426CD2D0EB}" dt="2024-03-27T15:10:55.487" v="340" actId="478"/>
          <ac:spMkLst>
            <pc:docMk/>
            <pc:sldMk cId="4268491548" sldId="329"/>
            <ac:spMk id="5" creationId="{098C95CD-A744-FB1E-E629-FB5FC2681AEE}"/>
          </ac:spMkLst>
        </pc:spChg>
        <pc:spChg chg="add mod">
          <ac:chgData name="Valdenaire, Christophe" userId="53827756-22c7-4f9e-9928-5f01d4ff6653" providerId="ADAL" clId="{CECDDBA3-B368-4949-AF94-08426CD2D0EB}" dt="2024-03-27T14:57:25.021" v="176" actId="164"/>
          <ac:spMkLst>
            <pc:docMk/>
            <pc:sldMk cId="4268491548" sldId="329"/>
            <ac:spMk id="6" creationId="{7B06C5AE-3140-A883-0605-9AB1091B6212}"/>
          </ac:spMkLst>
        </pc:spChg>
        <pc:spChg chg="add mod ord">
          <ac:chgData name="Valdenaire, Christophe" userId="53827756-22c7-4f9e-9928-5f01d4ff6653" providerId="ADAL" clId="{CECDDBA3-B368-4949-AF94-08426CD2D0EB}" dt="2024-03-27T14:57:25.021" v="176" actId="164"/>
          <ac:spMkLst>
            <pc:docMk/>
            <pc:sldMk cId="4268491548" sldId="329"/>
            <ac:spMk id="8" creationId="{8B3A909C-5249-E37B-8908-24D86F0C7F99}"/>
          </ac:spMkLst>
        </pc:spChg>
        <pc:spChg chg="del">
          <ac:chgData name="Valdenaire, Christophe" userId="53827756-22c7-4f9e-9928-5f01d4ff6653" providerId="ADAL" clId="{CECDDBA3-B368-4949-AF94-08426CD2D0EB}" dt="2024-03-27T14:54:43.801" v="91" actId="478"/>
          <ac:spMkLst>
            <pc:docMk/>
            <pc:sldMk cId="4268491548" sldId="329"/>
            <ac:spMk id="9" creationId="{0E9CE6D9-65F7-C98F-5071-1D561D943D8B}"/>
          </ac:spMkLst>
        </pc:spChg>
        <pc:spChg chg="del">
          <ac:chgData name="Valdenaire, Christophe" userId="53827756-22c7-4f9e-9928-5f01d4ff6653" providerId="ADAL" clId="{CECDDBA3-B368-4949-AF94-08426CD2D0EB}" dt="2024-03-27T14:54:41.857" v="90" actId="478"/>
          <ac:spMkLst>
            <pc:docMk/>
            <pc:sldMk cId="4268491548" sldId="329"/>
            <ac:spMk id="10" creationId="{87B13429-25DA-506B-5A0C-10470AD05E33}"/>
          </ac:spMkLst>
        </pc:spChg>
        <pc:spChg chg="del">
          <ac:chgData name="Valdenaire, Christophe" userId="53827756-22c7-4f9e-9928-5f01d4ff6653" providerId="ADAL" clId="{CECDDBA3-B368-4949-AF94-08426CD2D0EB}" dt="2024-03-27T15:10:58.256" v="341" actId="478"/>
          <ac:spMkLst>
            <pc:docMk/>
            <pc:sldMk cId="4268491548" sldId="329"/>
            <ac:spMk id="11" creationId="{1962FC69-E85C-F4D3-D514-3BB8EEC791B2}"/>
          </ac:spMkLst>
        </pc:spChg>
        <pc:spChg chg="add mod">
          <ac:chgData name="Valdenaire, Christophe" userId="53827756-22c7-4f9e-9928-5f01d4ff6653" providerId="ADAL" clId="{CECDDBA3-B368-4949-AF94-08426CD2D0EB}" dt="2024-03-27T15:08:21.866" v="250" actId="20577"/>
          <ac:spMkLst>
            <pc:docMk/>
            <pc:sldMk cId="4268491548" sldId="329"/>
            <ac:spMk id="14" creationId="{E215E214-4479-3938-E023-E8E0FA0FEDEF}"/>
          </ac:spMkLst>
        </pc:spChg>
        <pc:spChg chg="add mod">
          <ac:chgData name="Valdenaire, Christophe" userId="53827756-22c7-4f9e-9928-5f01d4ff6653" providerId="ADAL" clId="{CECDDBA3-B368-4949-AF94-08426CD2D0EB}" dt="2024-03-27T15:20:54.228" v="540" actId="14100"/>
          <ac:spMkLst>
            <pc:docMk/>
            <pc:sldMk cId="4268491548" sldId="329"/>
            <ac:spMk id="15" creationId="{73BB5CBF-422A-E7FD-B4AF-F1D09F6324BF}"/>
          </ac:spMkLst>
        </pc:spChg>
        <pc:spChg chg="add mod">
          <ac:chgData name="Valdenaire, Christophe" userId="53827756-22c7-4f9e-9928-5f01d4ff6653" providerId="ADAL" clId="{CECDDBA3-B368-4949-AF94-08426CD2D0EB}" dt="2024-03-27T15:16:21.395" v="392" actId="1035"/>
          <ac:spMkLst>
            <pc:docMk/>
            <pc:sldMk cId="4268491548" sldId="329"/>
            <ac:spMk id="16" creationId="{E8878545-3FF9-B7D6-C092-1075ABA34D32}"/>
          </ac:spMkLst>
        </pc:spChg>
        <pc:spChg chg="add mod">
          <ac:chgData name="Valdenaire, Christophe" userId="53827756-22c7-4f9e-9928-5f01d4ff6653" providerId="ADAL" clId="{CECDDBA3-B368-4949-AF94-08426CD2D0EB}" dt="2024-03-27T15:16:15.900" v="373" actId="1036"/>
          <ac:spMkLst>
            <pc:docMk/>
            <pc:sldMk cId="4268491548" sldId="329"/>
            <ac:spMk id="18" creationId="{FD815DA5-2DD4-84C3-1882-6CC61A4EB5C1}"/>
          </ac:spMkLst>
        </pc:spChg>
        <pc:grpChg chg="add mod">
          <ac:chgData name="Valdenaire, Christophe" userId="53827756-22c7-4f9e-9928-5f01d4ff6653" providerId="ADAL" clId="{CECDDBA3-B368-4949-AF94-08426CD2D0EB}" dt="2024-03-27T14:57:35.230" v="228" actId="1035"/>
          <ac:grpSpMkLst>
            <pc:docMk/>
            <pc:sldMk cId="4268491548" sldId="329"/>
            <ac:grpSpMk id="12" creationId="{2C70D278-378C-74E8-F581-72903AF141FA}"/>
          </ac:grpSpMkLst>
        </pc:grpChg>
        <pc:picChg chg="add mod">
          <ac:chgData name="Valdenaire, Christophe" userId="53827756-22c7-4f9e-9928-5f01d4ff6653" providerId="ADAL" clId="{CECDDBA3-B368-4949-AF94-08426CD2D0EB}" dt="2024-03-27T14:57:25.021" v="176" actId="164"/>
          <ac:picMkLst>
            <pc:docMk/>
            <pc:sldMk cId="4268491548" sldId="329"/>
            <ac:picMk id="7" creationId="{64C20F81-B976-2F03-AC40-E4C016136632}"/>
          </ac:picMkLst>
        </pc:picChg>
        <pc:picChg chg="add mod">
          <ac:chgData name="Valdenaire, Christophe" userId="53827756-22c7-4f9e-9928-5f01d4ff6653" providerId="ADAL" clId="{CECDDBA3-B368-4949-AF94-08426CD2D0EB}" dt="2024-03-27T15:17:00.259" v="424" actId="1038"/>
          <ac:picMkLst>
            <pc:docMk/>
            <pc:sldMk cId="4268491548" sldId="329"/>
            <ac:picMk id="13" creationId="{68EE443F-34BF-BFFE-4891-5FF1733FEADC}"/>
          </ac:picMkLst>
        </pc:picChg>
        <pc:picChg chg="add mod">
          <ac:chgData name="Valdenaire, Christophe" userId="53827756-22c7-4f9e-9928-5f01d4ff6653" providerId="ADAL" clId="{CECDDBA3-B368-4949-AF94-08426CD2D0EB}" dt="2024-03-27T15:16:28.093" v="394" actId="14100"/>
          <ac:picMkLst>
            <pc:docMk/>
            <pc:sldMk cId="4268491548" sldId="329"/>
            <ac:picMk id="17" creationId="{5CE08E10-E0E5-E9D6-DA88-EAA4BF392948}"/>
          </ac:picMkLst>
        </pc:picChg>
      </pc:sldChg>
      <pc:sldChg chg="addSp delSp modSp new mod ord">
        <pc:chgData name="Valdenaire, Christophe" userId="53827756-22c7-4f9e-9928-5f01d4ff6653" providerId="ADAL" clId="{CECDDBA3-B368-4949-AF94-08426CD2D0EB}" dt="2024-03-27T18:27:06.136" v="3417"/>
        <pc:sldMkLst>
          <pc:docMk/>
          <pc:sldMk cId="928953303" sldId="330"/>
        </pc:sldMkLst>
        <pc:spChg chg="add mod">
          <ac:chgData name="Valdenaire, Christophe" userId="53827756-22c7-4f9e-9928-5f01d4ff6653" providerId="ADAL" clId="{CECDDBA3-B368-4949-AF94-08426CD2D0EB}" dt="2024-03-27T15:42:11.889" v="688" actId="20577"/>
          <ac:spMkLst>
            <pc:docMk/>
            <pc:sldMk cId="928953303" sldId="330"/>
            <ac:spMk id="2" creationId="{D9821099-689D-B319-80BF-7D650A36E7BF}"/>
          </ac:spMkLst>
        </pc:spChg>
        <pc:spChg chg="add mod topLvl">
          <ac:chgData name="Valdenaire, Christophe" userId="53827756-22c7-4f9e-9928-5f01d4ff6653" providerId="ADAL" clId="{CECDDBA3-B368-4949-AF94-08426CD2D0EB}" dt="2024-03-27T16:00:43.350" v="1308" actId="1076"/>
          <ac:spMkLst>
            <pc:docMk/>
            <pc:sldMk cId="928953303" sldId="330"/>
            <ac:spMk id="4" creationId="{A0D12F1D-C0C3-6D90-57CD-D8C85C63993A}"/>
          </ac:spMkLst>
        </pc:spChg>
        <pc:spChg chg="add mod topLvl">
          <ac:chgData name="Valdenaire, Christophe" userId="53827756-22c7-4f9e-9928-5f01d4ff6653" providerId="ADAL" clId="{CECDDBA3-B368-4949-AF94-08426CD2D0EB}" dt="2024-03-27T16:00:55.683" v="1311" actId="1076"/>
          <ac:spMkLst>
            <pc:docMk/>
            <pc:sldMk cId="928953303" sldId="330"/>
            <ac:spMk id="7" creationId="{14474A34-B812-9AE5-46BF-A773CBDC1631}"/>
          </ac:spMkLst>
        </pc:spChg>
        <pc:spChg chg="add mod topLvl">
          <ac:chgData name="Valdenaire, Christophe" userId="53827756-22c7-4f9e-9928-5f01d4ff6653" providerId="ADAL" clId="{CECDDBA3-B368-4949-AF94-08426CD2D0EB}" dt="2024-03-27T16:01:06.207" v="1314" actId="14100"/>
          <ac:spMkLst>
            <pc:docMk/>
            <pc:sldMk cId="928953303" sldId="330"/>
            <ac:spMk id="8" creationId="{FC924E36-241B-41BE-BC8A-BA657314F754}"/>
          </ac:spMkLst>
        </pc:spChg>
        <pc:spChg chg="add mod">
          <ac:chgData name="Valdenaire, Christophe" userId="53827756-22c7-4f9e-9928-5f01d4ff6653" providerId="ADAL" clId="{CECDDBA3-B368-4949-AF94-08426CD2D0EB}" dt="2024-03-27T15:55:24.301" v="1051" actId="164"/>
          <ac:spMkLst>
            <pc:docMk/>
            <pc:sldMk cId="928953303" sldId="330"/>
            <ac:spMk id="20" creationId="{239BE0DC-4249-3C80-65DE-D8294DF06585}"/>
          </ac:spMkLst>
        </pc:spChg>
        <pc:spChg chg="add mod">
          <ac:chgData name="Valdenaire, Christophe" userId="53827756-22c7-4f9e-9928-5f01d4ff6653" providerId="ADAL" clId="{CECDDBA3-B368-4949-AF94-08426CD2D0EB}" dt="2024-03-27T15:55:24.301" v="1051" actId="164"/>
          <ac:spMkLst>
            <pc:docMk/>
            <pc:sldMk cId="928953303" sldId="330"/>
            <ac:spMk id="21" creationId="{FE6720DF-88BB-9885-2E72-2C132D170FF0}"/>
          </ac:spMkLst>
        </pc:spChg>
        <pc:spChg chg="add mod">
          <ac:chgData name="Valdenaire, Christophe" userId="53827756-22c7-4f9e-9928-5f01d4ff6653" providerId="ADAL" clId="{CECDDBA3-B368-4949-AF94-08426CD2D0EB}" dt="2024-03-27T15:55:24.301" v="1051" actId="164"/>
          <ac:spMkLst>
            <pc:docMk/>
            <pc:sldMk cId="928953303" sldId="330"/>
            <ac:spMk id="22" creationId="{2B6B8DD6-98ED-7B72-828D-77491E09BC99}"/>
          </ac:spMkLst>
        </pc:spChg>
        <pc:spChg chg="add mod">
          <ac:chgData name="Valdenaire, Christophe" userId="53827756-22c7-4f9e-9928-5f01d4ff6653" providerId="ADAL" clId="{CECDDBA3-B368-4949-AF94-08426CD2D0EB}" dt="2024-03-27T15:55:24.301" v="1051" actId="164"/>
          <ac:spMkLst>
            <pc:docMk/>
            <pc:sldMk cId="928953303" sldId="330"/>
            <ac:spMk id="23" creationId="{6E410745-9FDD-3C91-7BED-E53AD3C29978}"/>
          </ac:spMkLst>
        </pc:spChg>
        <pc:spChg chg="add mod">
          <ac:chgData name="Valdenaire, Christophe" userId="53827756-22c7-4f9e-9928-5f01d4ff6653" providerId="ADAL" clId="{CECDDBA3-B368-4949-AF94-08426CD2D0EB}" dt="2024-03-27T15:55:24.301" v="1051" actId="164"/>
          <ac:spMkLst>
            <pc:docMk/>
            <pc:sldMk cId="928953303" sldId="330"/>
            <ac:spMk id="24" creationId="{825CC52C-BAC5-CCFB-F91D-E7FCF6BDDEDB}"/>
          </ac:spMkLst>
        </pc:spChg>
        <pc:spChg chg="add mod">
          <ac:chgData name="Valdenaire, Christophe" userId="53827756-22c7-4f9e-9928-5f01d4ff6653" providerId="ADAL" clId="{CECDDBA3-B368-4949-AF94-08426CD2D0EB}" dt="2024-03-27T15:55:24.301" v="1051" actId="164"/>
          <ac:spMkLst>
            <pc:docMk/>
            <pc:sldMk cId="928953303" sldId="330"/>
            <ac:spMk id="25" creationId="{0D85E94F-0AE8-9678-91FD-E73104FCF3E3}"/>
          </ac:spMkLst>
        </pc:spChg>
        <pc:spChg chg="add mod">
          <ac:chgData name="Valdenaire, Christophe" userId="53827756-22c7-4f9e-9928-5f01d4ff6653" providerId="ADAL" clId="{CECDDBA3-B368-4949-AF94-08426CD2D0EB}" dt="2024-03-27T16:00:09.502" v="1304" actId="20577"/>
          <ac:spMkLst>
            <pc:docMk/>
            <pc:sldMk cId="928953303" sldId="330"/>
            <ac:spMk id="28" creationId="{6D7B20E9-18BE-25ED-8312-591A217179E9}"/>
          </ac:spMkLst>
        </pc:spChg>
        <pc:grpChg chg="add del mod">
          <ac:chgData name="Valdenaire, Christophe" userId="53827756-22c7-4f9e-9928-5f01d4ff6653" providerId="ADAL" clId="{CECDDBA3-B368-4949-AF94-08426CD2D0EB}" dt="2024-03-27T15:46:31.224" v="872" actId="165"/>
          <ac:grpSpMkLst>
            <pc:docMk/>
            <pc:sldMk cId="928953303" sldId="330"/>
            <ac:grpSpMk id="10" creationId="{274792AF-7C81-AD6C-AD12-668E529CD05E}"/>
          </ac:grpSpMkLst>
        </pc:grpChg>
        <pc:grpChg chg="add del mod">
          <ac:chgData name="Valdenaire, Christophe" userId="53827756-22c7-4f9e-9928-5f01d4ff6653" providerId="ADAL" clId="{CECDDBA3-B368-4949-AF94-08426CD2D0EB}" dt="2024-03-27T15:46:31.224" v="872" actId="165"/>
          <ac:grpSpMkLst>
            <pc:docMk/>
            <pc:sldMk cId="928953303" sldId="330"/>
            <ac:grpSpMk id="11" creationId="{E443AECC-076E-3D9D-C0CA-00E3D9C8B195}"/>
          </ac:grpSpMkLst>
        </pc:grpChg>
        <pc:grpChg chg="add del mod">
          <ac:chgData name="Valdenaire, Christophe" userId="53827756-22c7-4f9e-9928-5f01d4ff6653" providerId="ADAL" clId="{CECDDBA3-B368-4949-AF94-08426CD2D0EB}" dt="2024-03-27T15:46:31.224" v="872" actId="165"/>
          <ac:grpSpMkLst>
            <pc:docMk/>
            <pc:sldMk cId="928953303" sldId="330"/>
            <ac:grpSpMk id="12" creationId="{B5AF8EB5-5F14-7F3C-DA88-5B1CCEB6D7F3}"/>
          </ac:grpSpMkLst>
        </pc:grpChg>
        <pc:grpChg chg="add mod">
          <ac:chgData name="Valdenaire, Christophe" userId="53827756-22c7-4f9e-9928-5f01d4ff6653" providerId="ADAL" clId="{CECDDBA3-B368-4949-AF94-08426CD2D0EB}" dt="2024-03-27T15:47:40.702" v="912" actId="1038"/>
          <ac:grpSpMkLst>
            <pc:docMk/>
            <pc:sldMk cId="928953303" sldId="330"/>
            <ac:grpSpMk id="13" creationId="{DFDBFB09-3DF6-8E9B-5E5F-8E2AC4C6F919}"/>
          </ac:grpSpMkLst>
        </pc:grpChg>
        <pc:grpChg chg="add mod">
          <ac:chgData name="Valdenaire, Christophe" userId="53827756-22c7-4f9e-9928-5f01d4ff6653" providerId="ADAL" clId="{CECDDBA3-B368-4949-AF94-08426CD2D0EB}" dt="2024-03-27T15:56:43.922" v="1149" actId="1036"/>
          <ac:grpSpMkLst>
            <pc:docMk/>
            <pc:sldMk cId="928953303" sldId="330"/>
            <ac:grpSpMk id="26" creationId="{963D2150-35A6-DE19-2B64-519242CAEFF4}"/>
          </ac:grpSpMkLst>
        </pc:grpChg>
        <pc:picChg chg="add mod">
          <ac:chgData name="Valdenaire, Christophe" userId="53827756-22c7-4f9e-9928-5f01d4ff6653" providerId="ADAL" clId="{CECDDBA3-B368-4949-AF94-08426CD2D0EB}" dt="2024-03-27T16:01:18.063" v="1328" actId="1035"/>
          <ac:picMkLst>
            <pc:docMk/>
            <pc:sldMk cId="928953303" sldId="330"/>
            <ac:picMk id="3" creationId="{F30823B1-32E3-6E0F-176E-1224CFC9034C}"/>
          </ac:picMkLst>
        </pc:picChg>
        <pc:picChg chg="add mod topLvl">
          <ac:chgData name="Valdenaire, Christophe" userId="53827756-22c7-4f9e-9928-5f01d4ff6653" providerId="ADAL" clId="{CECDDBA3-B368-4949-AF94-08426CD2D0EB}" dt="2024-03-27T15:47:30.906" v="877" actId="164"/>
          <ac:picMkLst>
            <pc:docMk/>
            <pc:sldMk cId="928953303" sldId="330"/>
            <ac:picMk id="5" creationId="{3819B7E2-7305-A5C8-D69D-E6F0B6601666}"/>
          </ac:picMkLst>
        </pc:picChg>
        <pc:picChg chg="add mod topLvl">
          <ac:chgData name="Valdenaire, Christophe" userId="53827756-22c7-4f9e-9928-5f01d4ff6653" providerId="ADAL" clId="{CECDDBA3-B368-4949-AF94-08426CD2D0EB}" dt="2024-03-27T15:47:30.906" v="877" actId="164"/>
          <ac:picMkLst>
            <pc:docMk/>
            <pc:sldMk cId="928953303" sldId="330"/>
            <ac:picMk id="6" creationId="{68BE85F7-B12D-04D7-0397-CB52F319BA76}"/>
          </ac:picMkLst>
        </pc:picChg>
        <pc:picChg chg="add mod topLvl">
          <ac:chgData name="Valdenaire, Christophe" userId="53827756-22c7-4f9e-9928-5f01d4ff6653" providerId="ADAL" clId="{CECDDBA3-B368-4949-AF94-08426CD2D0EB}" dt="2024-03-27T15:47:30.906" v="877" actId="164"/>
          <ac:picMkLst>
            <pc:docMk/>
            <pc:sldMk cId="928953303" sldId="330"/>
            <ac:picMk id="9" creationId="{BAEACF4E-710F-D95F-0CA5-63FEDFD70F6E}"/>
          </ac:picMkLst>
        </pc:picChg>
        <pc:picChg chg="add mod">
          <ac:chgData name="Valdenaire, Christophe" userId="53827756-22c7-4f9e-9928-5f01d4ff6653" providerId="ADAL" clId="{CECDDBA3-B368-4949-AF94-08426CD2D0EB}" dt="2024-03-27T15:55:24.301" v="1051" actId="164"/>
          <ac:picMkLst>
            <pc:docMk/>
            <pc:sldMk cId="928953303" sldId="330"/>
            <ac:picMk id="14" creationId="{7901D7A2-E7C5-651F-0023-BABCE3BCC002}"/>
          </ac:picMkLst>
        </pc:picChg>
        <pc:picChg chg="add mod">
          <ac:chgData name="Valdenaire, Christophe" userId="53827756-22c7-4f9e-9928-5f01d4ff6653" providerId="ADAL" clId="{CECDDBA3-B368-4949-AF94-08426CD2D0EB}" dt="2024-03-27T15:55:24.301" v="1051" actId="164"/>
          <ac:picMkLst>
            <pc:docMk/>
            <pc:sldMk cId="928953303" sldId="330"/>
            <ac:picMk id="15" creationId="{37BCB869-3E0D-994A-A745-D94AE80DB0D9}"/>
          </ac:picMkLst>
        </pc:picChg>
        <pc:picChg chg="add mod">
          <ac:chgData name="Valdenaire, Christophe" userId="53827756-22c7-4f9e-9928-5f01d4ff6653" providerId="ADAL" clId="{CECDDBA3-B368-4949-AF94-08426CD2D0EB}" dt="2024-03-27T15:55:24.301" v="1051" actId="164"/>
          <ac:picMkLst>
            <pc:docMk/>
            <pc:sldMk cId="928953303" sldId="330"/>
            <ac:picMk id="16" creationId="{8E3B6A73-19ED-98D1-AA70-100EDFB14374}"/>
          </ac:picMkLst>
        </pc:picChg>
        <pc:picChg chg="add mod">
          <ac:chgData name="Valdenaire, Christophe" userId="53827756-22c7-4f9e-9928-5f01d4ff6653" providerId="ADAL" clId="{CECDDBA3-B368-4949-AF94-08426CD2D0EB}" dt="2024-03-27T15:55:24.301" v="1051" actId="164"/>
          <ac:picMkLst>
            <pc:docMk/>
            <pc:sldMk cId="928953303" sldId="330"/>
            <ac:picMk id="17" creationId="{FB509C29-F6DE-E9CB-EBDA-667A1C945233}"/>
          </ac:picMkLst>
        </pc:picChg>
        <pc:picChg chg="add mod">
          <ac:chgData name="Valdenaire, Christophe" userId="53827756-22c7-4f9e-9928-5f01d4ff6653" providerId="ADAL" clId="{CECDDBA3-B368-4949-AF94-08426CD2D0EB}" dt="2024-03-27T15:55:24.301" v="1051" actId="164"/>
          <ac:picMkLst>
            <pc:docMk/>
            <pc:sldMk cId="928953303" sldId="330"/>
            <ac:picMk id="18" creationId="{1F50CFDF-8043-9FCE-BFD6-C59EF14980A3}"/>
          </ac:picMkLst>
        </pc:picChg>
        <pc:picChg chg="add mod">
          <ac:chgData name="Valdenaire, Christophe" userId="53827756-22c7-4f9e-9928-5f01d4ff6653" providerId="ADAL" clId="{CECDDBA3-B368-4949-AF94-08426CD2D0EB}" dt="2024-03-27T15:55:24.301" v="1051" actId="164"/>
          <ac:picMkLst>
            <pc:docMk/>
            <pc:sldMk cId="928953303" sldId="330"/>
            <ac:picMk id="19" creationId="{9A62CF97-1667-842B-0A1E-1899F40F5E03}"/>
          </ac:picMkLst>
        </pc:picChg>
      </pc:sldChg>
      <pc:sldChg chg="addSp delSp modSp new mod">
        <pc:chgData name="Valdenaire, Christophe" userId="53827756-22c7-4f9e-9928-5f01d4ff6653" providerId="ADAL" clId="{CECDDBA3-B368-4949-AF94-08426CD2D0EB}" dt="2024-03-27T16:55:27.929" v="2229" actId="1038"/>
        <pc:sldMkLst>
          <pc:docMk/>
          <pc:sldMk cId="845184866" sldId="331"/>
        </pc:sldMkLst>
        <pc:spChg chg="add mod">
          <ac:chgData name="Valdenaire, Christophe" userId="53827756-22c7-4f9e-9928-5f01d4ff6653" providerId="ADAL" clId="{CECDDBA3-B368-4949-AF94-08426CD2D0EB}" dt="2024-03-27T16:35:12.848" v="1798" actId="20577"/>
          <ac:spMkLst>
            <pc:docMk/>
            <pc:sldMk cId="845184866" sldId="331"/>
            <ac:spMk id="2" creationId="{601698EB-B237-734E-1FCA-434550D7BE8B}"/>
          </ac:spMkLst>
        </pc:spChg>
        <pc:spChg chg="add mod">
          <ac:chgData name="Valdenaire, Christophe" userId="53827756-22c7-4f9e-9928-5f01d4ff6653" providerId="ADAL" clId="{CECDDBA3-B368-4949-AF94-08426CD2D0EB}" dt="2024-03-27T16:31:01.477" v="1758" actId="1036"/>
          <ac:spMkLst>
            <pc:docMk/>
            <pc:sldMk cId="845184866" sldId="331"/>
            <ac:spMk id="3" creationId="{A721D398-1108-D7E8-E44B-63BB330F8F3D}"/>
          </ac:spMkLst>
        </pc:spChg>
        <pc:spChg chg="mod">
          <ac:chgData name="Valdenaire, Christophe" userId="53827756-22c7-4f9e-9928-5f01d4ff6653" providerId="ADAL" clId="{CECDDBA3-B368-4949-AF94-08426CD2D0EB}" dt="2024-03-27T16:16:32.704" v="1554"/>
          <ac:spMkLst>
            <pc:docMk/>
            <pc:sldMk cId="845184866" sldId="331"/>
            <ac:spMk id="9" creationId="{A88B8C3D-EACF-4F9B-47A1-FA365399DFCF}"/>
          </ac:spMkLst>
        </pc:spChg>
        <pc:spChg chg="mod">
          <ac:chgData name="Valdenaire, Christophe" userId="53827756-22c7-4f9e-9928-5f01d4ff6653" providerId="ADAL" clId="{CECDDBA3-B368-4949-AF94-08426CD2D0EB}" dt="2024-03-27T16:16:32.704" v="1554"/>
          <ac:spMkLst>
            <pc:docMk/>
            <pc:sldMk cId="845184866" sldId="331"/>
            <ac:spMk id="10" creationId="{1A17744C-DE2E-F6AC-FAED-D693F436D486}"/>
          </ac:spMkLst>
        </pc:spChg>
        <pc:spChg chg="add mod">
          <ac:chgData name="Valdenaire, Christophe" userId="53827756-22c7-4f9e-9928-5f01d4ff6653" providerId="ADAL" clId="{CECDDBA3-B368-4949-AF94-08426CD2D0EB}" dt="2024-03-27T16:31:01.477" v="1758" actId="1036"/>
          <ac:spMkLst>
            <pc:docMk/>
            <pc:sldMk cId="845184866" sldId="331"/>
            <ac:spMk id="11" creationId="{5BF2C0E7-E950-9EE7-98D1-296EF561DAB3}"/>
          </ac:spMkLst>
        </pc:spChg>
        <pc:spChg chg="mod">
          <ac:chgData name="Valdenaire, Christophe" userId="53827756-22c7-4f9e-9928-5f01d4ff6653" providerId="ADAL" clId="{CECDDBA3-B368-4949-AF94-08426CD2D0EB}" dt="2024-03-27T16:29:06.482" v="1729" actId="1036"/>
          <ac:spMkLst>
            <pc:docMk/>
            <pc:sldMk cId="845184866" sldId="331"/>
            <ac:spMk id="20" creationId="{DC8B9F8E-5D36-07DB-DC73-665BED9C7977}"/>
          </ac:spMkLst>
        </pc:spChg>
        <pc:spChg chg="mod">
          <ac:chgData name="Valdenaire, Christophe" userId="53827756-22c7-4f9e-9928-5f01d4ff6653" providerId="ADAL" clId="{CECDDBA3-B368-4949-AF94-08426CD2D0EB}" dt="2024-03-27T16:29:06.482" v="1729" actId="1036"/>
          <ac:spMkLst>
            <pc:docMk/>
            <pc:sldMk cId="845184866" sldId="331"/>
            <ac:spMk id="21" creationId="{F6D756CD-77A9-F5E1-9206-8708ED4365E5}"/>
          </ac:spMkLst>
        </pc:spChg>
        <pc:spChg chg="mod">
          <ac:chgData name="Valdenaire, Christophe" userId="53827756-22c7-4f9e-9928-5f01d4ff6653" providerId="ADAL" clId="{CECDDBA3-B368-4949-AF94-08426CD2D0EB}" dt="2024-03-27T16:26:23.253" v="1700" actId="14100"/>
          <ac:spMkLst>
            <pc:docMk/>
            <pc:sldMk cId="845184866" sldId="331"/>
            <ac:spMk id="22" creationId="{BF67CCF4-C83F-FC5A-17C9-0BC6D19CCC0F}"/>
          </ac:spMkLst>
        </pc:spChg>
        <pc:spChg chg="mod">
          <ac:chgData name="Valdenaire, Christophe" userId="53827756-22c7-4f9e-9928-5f01d4ff6653" providerId="ADAL" clId="{CECDDBA3-B368-4949-AF94-08426CD2D0EB}" dt="2024-03-27T16:27:30.306" v="1704" actId="1076"/>
          <ac:spMkLst>
            <pc:docMk/>
            <pc:sldMk cId="845184866" sldId="331"/>
            <ac:spMk id="23" creationId="{6B9DE3E5-BD91-EDF3-B9F2-926A066327ED}"/>
          </ac:spMkLst>
        </pc:spChg>
        <pc:spChg chg="mod">
          <ac:chgData name="Valdenaire, Christophe" userId="53827756-22c7-4f9e-9928-5f01d4ff6653" providerId="ADAL" clId="{CECDDBA3-B368-4949-AF94-08426CD2D0EB}" dt="2024-03-27T16:29:21.655" v="1730" actId="1076"/>
          <ac:spMkLst>
            <pc:docMk/>
            <pc:sldMk cId="845184866" sldId="331"/>
            <ac:spMk id="24" creationId="{AC242D9A-E973-F6AA-2823-6C3FEC8E5486}"/>
          </ac:spMkLst>
        </pc:spChg>
        <pc:spChg chg="mod">
          <ac:chgData name="Valdenaire, Christophe" userId="53827756-22c7-4f9e-9928-5f01d4ff6653" providerId="ADAL" clId="{CECDDBA3-B368-4949-AF94-08426CD2D0EB}" dt="2024-03-27T16:29:21.655" v="1730" actId="1076"/>
          <ac:spMkLst>
            <pc:docMk/>
            <pc:sldMk cId="845184866" sldId="331"/>
            <ac:spMk id="25" creationId="{26E65BAE-3798-E5E8-354C-9903DC357331}"/>
          </ac:spMkLst>
        </pc:spChg>
        <pc:spChg chg="mod">
          <ac:chgData name="Valdenaire, Christophe" userId="53827756-22c7-4f9e-9928-5f01d4ff6653" providerId="ADAL" clId="{CECDDBA3-B368-4949-AF94-08426CD2D0EB}" dt="2024-03-27T16:30:09.791" v="1732" actId="1076"/>
          <ac:spMkLst>
            <pc:docMk/>
            <pc:sldMk cId="845184866" sldId="331"/>
            <ac:spMk id="26" creationId="{077205E3-9BB1-8C08-FC44-A2ACABCDDEC5}"/>
          </ac:spMkLst>
        </pc:spChg>
        <pc:spChg chg="mod">
          <ac:chgData name="Valdenaire, Christophe" userId="53827756-22c7-4f9e-9928-5f01d4ff6653" providerId="ADAL" clId="{CECDDBA3-B368-4949-AF94-08426CD2D0EB}" dt="2024-03-27T16:30:09.791" v="1732" actId="1076"/>
          <ac:spMkLst>
            <pc:docMk/>
            <pc:sldMk cId="845184866" sldId="331"/>
            <ac:spMk id="27" creationId="{B5A77924-FA08-8478-D9BD-395DAEFC0FC9}"/>
          </ac:spMkLst>
        </pc:spChg>
        <pc:spChg chg="mod">
          <ac:chgData name="Valdenaire, Christophe" userId="53827756-22c7-4f9e-9928-5f01d4ff6653" providerId="ADAL" clId="{CECDDBA3-B368-4949-AF94-08426CD2D0EB}" dt="2024-03-27T16:30:25.070" v="1733" actId="1076"/>
          <ac:spMkLst>
            <pc:docMk/>
            <pc:sldMk cId="845184866" sldId="331"/>
            <ac:spMk id="28" creationId="{188B920D-28AD-96B8-D973-7A9974261CA7}"/>
          </ac:spMkLst>
        </pc:spChg>
        <pc:spChg chg="mod">
          <ac:chgData name="Valdenaire, Christophe" userId="53827756-22c7-4f9e-9928-5f01d4ff6653" providerId="ADAL" clId="{CECDDBA3-B368-4949-AF94-08426CD2D0EB}" dt="2024-03-27T16:30:25.070" v="1733" actId="1076"/>
          <ac:spMkLst>
            <pc:docMk/>
            <pc:sldMk cId="845184866" sldId="331"/>
            <ac:spMk id="29" creationId="{F0CB30C6-2170-7C67-7334-C2A969934B7B}"/>
          </ac:spMkLst>
        </pc:spChg>
        <pc:spChg chg="mod">
          <ac:chgData name="Valdenaire, Christophe" userId="53827756-22c7-4f9e-9928-5f01d4ff6653" providerId="ADAL" clId="{CECDDBA3-B368-4949-AF94-08426CD2D0EB}" dt="2024-03-27T16:29:56.658" v="1731" actId="1076"/>
          <ac:spMkLst>
            <pc:docMk/>
            <pc:sldMk cId="845184866" sldId="331"/>
            <ac:spMk id="30" creationId="{F3C19154-BF68-1AAD-7F79-7D5D310438C0}"/>
          </ac:spMkLst>
        </pc:spChg>
        <pc:spChg chg="mod">
          <ac:chgData name="Valdenaire, Christophe" userId="53827756-22c7-4f9e-9928-5f01d4ff6653" providerId="ADAL" clId="{CECDDBA3-B368-4949-AF94-08426CD2D0EB}" dt="2024-03-27T16:29:56.658" v="1731" actId="1076"/>
          <ac:spMkLst>
            <pc:docMk/>
            <pc:sldMk cId="845184866" sldId="331"/>
            <ac:spMk id="31" creationId="{9E90E9FB-D4B0-4756-BB23-955FA766C211}"/>
          </ac:spMkLst>
        </pc:spChg>
        <pc:spChg chg="add mod">
          <ac:chgData name="Valdenaire, Christophe" userId="53827756-22c7-4f9e-9928-5f01d4ff6653" providerId="ADAL" clId="{CECDDBA3-B368-4949-AF94-08426CD2D0EB}" dt="2024-03-27T16:31:41.979" v="1762" actId="1582"/>
          <ac:spMkLst>
            <pc:docMk/>
            <pc:sldMk cId="845184866" sldId="331"/>
            <ac:spMk id="32" creationId="{FC72E62B-AB0B-C410-FB45-928D039F160F}"/>
          </ac:spMkLst>
        </pc:spChg>
        <pc:spChg chg="add mod">
          <ac:chgData name="Valdenaire, Christophe" userId="53827756-22c7-4f9e-9928-5f01d4ff6653" providerId="ADAL" clId="{CECDDBA3-B368-4949-AF94-08426CD2D0EB}" dt="2024-03-27T16:36:24.768" v="1919" actId="207"/>
          <ac:spMkLst>
            <pc:docMk/>
            <pc:sldMk cId="845184866" sldId="331"/>
            <ac:spMk id="33" creationId="{9D8830BD-7D9C-AE9D-1AEF-1B9A13A04514}"/>
          </ac:spMkLst>
        </pc:spChg>
        <pc:spChg chg="add mod">
          <ac:chgData name="Valdenaire, Christophe" userId="53827756-22c7-4f9e-9928-5f01d4ff6653" providerId="ADAL" clId="{CECDDBA3-B368-4949-AF94-08426CD2D0EB}" dt="2024-03-27T16:55:27.929" v="2229" actId="1038"/>
          <ac:spMkLst>
            <pc:docMk/>
            <pc:sldMk cId="845184866" sldId="331"/>
            <ac:spMk id="34" creationId="{CD0B887A-8E55-AB92-F460-0D5EEC7CE54E}"/>
          </ac:spMkLst>
        </pc:spChg>
        <pc:grpChg chg="add del mod">
          <ac:chgData name="Valdenaire, Christophe" userId="53827756-22c7-4f9e-9928-5f01d4ff6653" providerId="ADAL" clId="{CECDDBA3-B368-4949-AF94-08426CD2D0EB}" dt="2024-03-27T16:19:14.047" v="1691" actId="478"/>
          <ac:grpSpMkLst>
            <pc:docMk/>
            <pc:sldMk cId="845184866" sldId="331"/>
            <ac:grpSpMk id="8" creationId="{F1F0B097-7568-C578-1458-2282504BE82F}"/>
          </ac:grpSpMkLst>
        </pc:grpChg>
        <pc:grpChg chg="add mod">
          <ac:chgData name="Valdenaire, Christophe" userId="53827756-22c7-4f9e-9928-5f01d4ff6653" providerId="ADAL" clId="{CECDDBA3-B368-4949-AF94-08426CD2D0EB}" dt="2024-03-27T16:31:01.477" v="1758" actId="1036"/>
          <ac:grpSpMkLst>
            <pc:docMk/>
            <pc:sldMk cId="845184866" sldId="331"/>
            <ac:grpSpMk id="13" creationId="{4F1CF493-DAB0-5B23-EC4C-11DE6652A7A4}"/>
          </ac:grpSpMkLst>
        </pc:grpChg>
        <pc:grpChg chg="mod">
          <ac:chgData name="Valdenaire, Christophe" userId="53827756-22c7-4f9e-9928-5f01d4ff6653" providerId="ADAL" clId="{CECDDBA3-B368-4949-AF94-08426CD2D0EB}" dt="2024-03-27T16:19:39.246" v="1692"/>
          <ac:grpSpMkLst>
            <pc:docMk/>
            <pc:sldMk cId="845184866" sldId="331"/>
            <ac:grpSpMk id="14" creationId="{EC39CE37-752F-6EA6-4346-A4A7358BBEF4}"/>
          </ac:grpSpMkLst>
        </pc:grpChg>
        <pc:grpChg chg="mod">
          <ac:chgData name="Valdenaire, Christophe" userId="53827756-22c7-4f9e-9928-5f01d4ff6653" providerId="ADAL" clId="{CECDDBA3-B368-4949-AF94-08426CD2D0EB}" dt="2024-03-27T16:19:39.246" v="1692"/>
          <ac:grpSpMkLst>
            <pc:docMk/>
            <pc:sldMk cId="845184866" sldId="331"/>
            <ac:grpSpMk id="15" creationId="{D2123329-C39E-B66F-4E0E-5223A19DA04B}"/>
          </ac:grpSpMkLst>
        </pc:grpChg>
        <pc:grpChg chg="mod">
          <ac:chgData name="Valdenaire, Christophe" userId="53827756-22c7-4f9e-9928-5f01d4ff6653" providerId="ADAL" clId="{CECDDBA3-B368-4949-AF94-08426CD2D0EB}" dt="2024-03-27T16:19:39.246" v="1692"/>
          <ac:grpSpMkLst>
            <pc:docMk/>
            <pc:sldMk cId="845184866" sldId="331"/>
            <ac:grpSpMk id="16" creationId="{654779AD-C963-96BE-3370-151AFA2C9794}"/>
          </ac:grpSpMkLst>
        </pc:grpChg>
        <pc:grpChg chg="mod">
          <ac:chgData name="Valdenaire, Christophe" userId="53827756-22c7-4f9e-9928-5f01d4ff6653" providerId="ADAL" clId="{CECDDBA3-B368-4949-AF94-08426CD2D0EB}" dt="2024-03-27T16:19:39.246" v="1692"/>
          <ac:grpSpMkLst>
            <pc:docMk/>
            <pc:sldMk cId="845184866" sldId="331"/>
            <ac:grpSpMk id="17" creationId="{21CFE43D-B60D-05C1-90C5-DCEBE527ABF9}"/>
          </ac:grpSpMkLst>
        </pc:grpChg>
        <pc:grpChg chg="mod">
          <ac:chgData name="Valdenaire, Christophe" userId="53827756-22c7-4f9e-9928-5f01d4ff6653" providerId="ADAL" clId="{CECDDBA3-B368-4949-AF94-08426CD2D0EB}" dt="2024-03-27T16:19:39.246" v="1692"/>
          <ac:grpSpMkLst>
            <pc:docMk/>
            <pc:sldMk cId="845184866" sldId="331"/>
            <ac:grpSpMk id="18" creationId="{3638B892-819C-7935-ED7C-EA2FA0CDA4CA}"/>
          </ac:grpSpMkLst>
        </pc:grpChg>
        <pc:grpChg chg="mod">
          <ac:chgData name="Valdenaire, Christophe" userId="53827756-22c7-4f9e-9928-5f01d4ff6653" providerId="ADAL" clId="{CECDDBA3-B368-4949-AF94-08426CD2D0EB}" dt="2024-03-27T16:19:39.246" v="1692"/>
          <ac:grpSpMkLst>
            <pc:docMk/>
            <pc:sldMk cId="845184866" sldId="331"/>
            <ac:grpSpMk id="19" creationId="{A52C6620-AFCF-1B6D-5A36-53EE445ED570}"/>
          </ac:grpSpMkLst>
        </pc:grpChg>
        <pc:picChg chg="add mod">
          <ac:chgData name="Valdenaire, Christophe" userId="53827756-22c7-4f9e-9928-5f01d4ff6653" providerId="ADAL" clId="{CECDDBA3-B368-4949-AF94-08426CD2D0EB}" dt="2024-03-27T16:55:15.759" v="2217" actId="1037"/>
          <ac:picMkLst>
            <pc:docMk/>
            <pc:sldMk cId="845184866" sldId="331"/>
            <ac:picMk id="35" creationId="{CC7EFE06-A405-92B8-76E6-A6A343857B29}"/>
          </ac:picMkLst>
        </pc:picChg>
        <pc:picChg chg="add del">
          <ac:chgData name="Valdenaire, Christophe" userId="53827756-22c7-4f9e-9928-5f01d4ff6653" providerId="ADAL" clId="{CECDDBA3-B368-4949-AF94-08426CD2D0EB}" dt="2024-03-27T16:49:58.153" v="2082"/>
          <ac:picMkLst>
            <pc:docMk/>
            <pc:sldMk cId="845184866" sldId="331"/>
            <ac:picMk id="36" creationId="{FAB9C7A4-D617-C6D4-833C-EE8025F4F2B9}"/>
          </ac:picMkLst>
        </pc:picChg>
        <pc:picChg chg="add mod">
          <ac:chgData name="Valdenaire, Christophe" userId="53827756-22c7-4f9e-9928-5f01d4ff6653" providerId="ADAL" clId="{CECDDBA3-B368-4949-AF94-08426CD2D0EB}" dt="2024-03-27T16:55:15.759" v="2217" actId="1037"/>
          <ac:picMkLst>
            <pc:docMk/>
            <pc:sldMk cId="845184866" sldId="331"/>
            <ac:picMk id="37" creationId="{323AF954-A52A-C971-100F-E572FDE80556}"/>
          </ac:picMkLst>
        </pc:picChg>
        <pc:picChg chg="add mod">
          <ac:chgData name="Valdenaire, Christophe" userId="53827756-22c7-4f9e-9928-5f01d4ff6653" providerId="ADAL" clId="{CECDDBA3-B368-4949-AF94-08426CD2D0EB}" dt="2024-03-27T16:55:15.759" v="2217" actId="1037"/>
          <ac:picMkLst>
            <pc:docMk/>
            <pc:sldMk cId="845184866" sldId="331"/>
            <ac:picMk id="38" creationId="{F3A3197F-7AC4-0B1A-D6A8-FA8D83F29EA5}"/>
          </ac:picMkLst>
        </pc:picChg>
        <pc:picChg chg="add del">
          <ac:chgData name="Valdenaire, Christophe" userId="53827756-22c7-4f9e-9928-5f01d4ff6653" providerId="ADAL" clId="{CECDDBA3-B368-4949-AF94-08426CD2D0EB}" dt="2024-03-27T16:53:10.763" v="2186"/>
          <ac:picMkLst>
            <pc:docMk/>
            <pc:sldMk cId="845184866" sldId="331"/>
            <ac:picMk id="39" creationId="{9CFDC156-2884-1863-BF4C-F35CF6DF05E1}"/>
          </ac:picMkLst>
        </pc:picChg>
        <pc:picChg chg="add mod">
          <ac:chgData name="Valdenaire, Christophe" userId="53827756-22c7-4f9e-9928-5f01d4ff6653" providerId="ADAL" clId="{CECDDBA3-B368-4949-AF94-08426CD2D0EB}" dt="2024-03-27T16:55:15.759" v="2217" actId="1037"/>
          <ac:picMkLst>
            <pc:docMk/>
            <pc:sldMk cId="845184866" sldId="331"/>
            <ac:picMk id="40" creationId="{322F9AA9-1FA3-2E40-C278-3146A07080AA}"/>
          </ac:picMkLst>
        </pc:picChg>
        <pc:picChg chg="add mod">
          <ac:chgData name="Valdenaire, Christophe" userId="53827756-22c7-4f9e-9928-5f01d4ff6653" providerId="ADAL" clId="{CECDDBA3-B368-4949-AF94-08426CD2D0EB}" dt="2024-03-27T16:55:10.778" v="2206" actId="571"/>
          <ac:picMkLst>
            <pc:docMk/>
            <pc:sldMk cId="845184866" sldId="331"/>
            <ac:picMk id="41" creationId="{4A1C1197-FEA4-1D60-8BFC-1B000A5BE017}"/>
          </ac:picMkLst>
        </pc:picChg>
        <pc:picChg chg="add mod">
          <ac:chgData name="Valdenaire, Christophe" userId="53827756-22c7-4f9e-9928-5f01d4ff6653" providerId="ADAL" clId="{CECDDBA3-B368-4949-AF94-08426CD2D0EB}" dt="2024-03-27T16:55:10.778" v="2206" actId="571"/>
          <ac:picMkLst>
            <pc:docMk/>
            <pc:sldMk cId="845184866" sldId="331"/>
            <ac:picMk id="42" creationId="{0A524A4A-28A9-4900-DF7C-E3693982AE7F}"/>
          </ac:picMkLst>
        </pc:picChg>
        <pc:picChg chg="add mod">
          <ac:chgData name="Valdenaire, Christophe" userId="53827756-22c7-4f9e-9928-5f01d4ff6653" providerId="ADAL" clId="{CECDDBA3-B368-4949-AF94-08426CD2D0EB}" dt="2024-03-27T16:55:10.778" v="2206" actId="571"/>
          <ac:picMkLst>
            <pc:docMk/>
            <pc:sldMk cId="845184866" sldId="331"/>
            <ac:picMk id="43" creationId="{C13A9D3C-31EC-545E-DA02-D5148C812467}"/>
          </ac:picMkLst>
        </pc:picChg>
        <pc:cxnChg chg="add mod">
          <ac:chgData name="Valdenaire, Christophe" userId="53827756-22c7-4f9e-9928-5f01d4ff6653" providerId="ADAL" clId="{CECDDBA3-B368-4949-AF94-08426CD2D0EB}" dt="2024-03-27T16:31:01.477" v="1758" actId="1036"/>
          <ac:cxnSpMkLst>
            <pc:docMk/>
            <pc:sldMk cId="845184866" sldId="331"/>
            <ac:cxnSpMk id="4" creationId="{7CF473D7-1EBD-0197-725E-59DD3B8796D7}"/>
          </ac:cxnSpMkLst>
        </pc:cxnChg>
        <pc:cxnChg chg="add mod">
          <ac:chgData name="Valdenaire, Christophe" userId="53827756-22c7-4f9e-9928-5f01d4ff6653" providerId="ADAL" clId="{CECDDBA3-B368-4949-AF94-08426CD2D0EB}" dt="2024-03-27T16:31:01.477" v="1758" actId="1036"/>
          <ac:cxnSpMkLst>
            <pc:docMk/>
            <pc:sldMk cId="845184866" sldId="331"/>
            <ac:cxnSpMk id="5" creationId="{4B0ECE2A-754B-FB00-261F-B4ABA27A6C0A}"/>
          </ac:cxnSpMkLst>
        </pc:cxnChg>
      </pc:sldChg>
      <pc:sldChg chg="addSp delSp modSp new mod">
        <pc:chgData name="Valdenaire, Christophe" userId="53827756-22c7-4f9e-9928-5f01d4ff6653" providerId="ADAL" clId="{CECDDBA3-B368-4949-AF94-08426CD2D0EB}" dt="2024-03-27T17:13:50.352" v="2641" actId="20577"/>
        <pc:sldMkLst>
          <pc:docMk/>
          <pc:sldMk cId="633694018" sldId="332"/>
        </pc:sldMkLst>
        <pc:spChg chg="add mod">
          <ac:chgData name="Valdenaire, Christophe" userId="53827756-22c7-4f9e-9928-5f01d4ff6653" providerId="ADAL" clId="{CECDDBA3-B368-4949-AF94-08426CD2D0EB}" dt="2024-03-27T17:03:19.632" v="2293" actId="20577"/>
          <ac:spMkLst>
            <pc:docMk/>
            <pc:sldMk cId="633694018" sldId="332"/>
            <ac:spMk id="2" creationId="{020FA63F-5474-BA48-198D-7BF5A76CF38F}"/>
          </ac:spMkLst>
        </pc:spChg>
        <pc:spChg chg="mod">
          <ac:chgData name="Valdenaire, Christophe" userId="53827756-22c7-4f9e-9928-5f01d4ff6653" providerId="ADAL" clId="{CECDDBA3-B368-4949-AF94-08426CD2D0EB}" dt="2024-03-27T17:05:13.144" v="2306" actId="14100"/>
          <ac:spMkLst>
            <pc:docMk/>
            <pc:sldMk cId="633694018" sldId="332"/>
            <ac:spMk id="4" creationId="{AB9D7042-98DB-0D5F-37AC-2C948CCB8D80}"/>
          </ac:spMkLst>
        </pc:spChg>
        <pc:spChg chg="mod">
          <ac:chgData name="Valdenaire, Christophe" userId="53827756-22c7-4f9e-9928-5f01d4ff6653" providerId="ADAL" clId="{CECDDBA3-B368-4949-AF94-08426CD2D0EB}" dt="2024-03-27T17:04:33.173" v="2299" actId="404"/>
          <ac:spMkLst>
            <pc:docMk/>
            <pc:sldMk cId="633694018" sldId="332"/>
            <ac:spMk id="5" creationId="{1EF795A0-5355-6F16-B225-C132CD5DC3F1}"/>
          </ac:spMkLst>
        </pc:spChg>
        <pc:spChg chg="mod">
          <ac:chgData name="Valdenaire, Christophe" userId="53827756-22c7-4f9e-9928-5f01d4ff6653" providerId="ADAL" clId="{CECDDBA3-B368-4949-AF94-08426CD2D0EB}" dt="2024-03-27T17:04:33.173" v="2299" actId="404"/>
          <ac:spMkLst>
            <pc:docMk/>
            <pc:sldMk cId="633694018" sldId="332"/>
            <ac:spMk id="6" creationId="{7DBAE5CC-C6BB-E292-9A43-69529CAD1788}"/>
          </ac:spMkLst>
        </pc:spChg>
        <pc:spChg chg="mod">
          <ac:chgData name="Valdenaire, Christophe" userId="53827756-22c7-4f9e-9928-5f01d4ff6653" providerId="ADAL" clId="{CECDDBA3-B368-4949-AF94-08426CD2D0EB}" dt="2024-03-27T17:04:33.173" v="2299" actId="404"/>
          <ac:spMkLst>
            <pc:docMk/>
            <pc:sldMk cId="633694018" sldId="332"/>
            <ac:spMk id="7" creationId="{F1445C01-D313-72D0-3141-26FE750AEBBD}"/>
          </ac:spMkLst>
        </pc:spChg>
        <pc:spChg chg="mod">
          <ac:chgData name="Valdenaire, Christophe" userId="53827756-22c7-4f9e-9928-5f01d4ff6653" providerId="ADAL" clId="{CECDDBA3-B368-4949-AF94-08426CD2D0EB}" dt="2024-03-27T17:05:57.379" v="2313" actId="14100"/>
          <ac:spMkLst>
            <pc:docMk/>
            <pc:sldMk cId="633694018" sldId="332"/>
            <ac:spMk id="8" creationId="{AA4E92EA-721A-4A48-0618-E6AF5912E3EA}"/>
          </ac:spMkLst>
        </pc:spChg>
        <pc:spChg chg="mod">
          <ac:chgData name="Valdenaire, Christophe" userId="53827756-22c7-4f9e-9928-5f01d4ff6653" providerId="ADAL" clId="{CECDDBA3-B368-4949-AF94-08426CD2D0EB}" dt="2024-03-27T17:04:33.173" v="2299" actId="404"/>
          <ac:spMkLst>
            <pc:docMk/>
            <pc:sldMk cId="633694018" sldId="332"/>
            <ac:spMk id="9" creationId="{FD9DD46F-C2AE-A253-E27A-E3F9B6EB6A9D}"/>
          </ac:spMkLst>
        </pc:spChg>
        <pc:spChg chg="mod">
          <ac:chgData name="Valdenaire, Christophe" userId="53827756-22c7-4f9e-9928-5f01d4ff6653" providerId="ADAL" clId="{CECDDBA3-B368-4949-AF94-08426CD2D0EB}" dt="2024-03-27T17:04:33.173" v="2299" actId="404"/>
          <ac:spMkLst>
            <pc:docMk/>
            <pc:sldMk cId="633694018" sldId="332"/>
            <ac:spMk id="10" creationId="{B47B6719-2566-37CD-41FE-47836207A7B5}"/>
          </ac:spMkLst>
        </pc:spChg>
        <pc:spChg chg="mod">
          <ac:chgData name="Valdenaire, Christophe" userId="53827756-22c7-4f9e-9928-5f01d4ff6653" providerId="ADAL" clId="{CECDDBA3-B368-4949-AF94-08426CD2D0EB}" dt="2024-03-27T17:09:20.387" v="2431" actId="122"/>
          <ac:spMkLst>
            <pc:docMk/>
            <pc:sldMk cId="633694018" sldId="332"/>
            <ac:spMk id="12" creationId="{05C5E2D7-2418-E772-56E3-9D2715CB991D}"/>
          </ac:spMkLst>
        </pc:spChg>
        <pc:spChg chg="mod">
          <ac:chgData name="Valdenaire, Christophe" userId="53827756-22c7-4f9e-9928-5f01d4ff6653" providerId="ADAL" clId="{CECDDBA3-B368-4949-AF94-08426CD2D0EB}" dt="2024-03-27T17:09:30.065" v="2465" actId="1035"/>
          <ac:spMkLst>
            <pc:docMk/>
            <pc:sldMk cId="633694018" sldId="332"/>
            <ac:spMk id="13" creationId="{456AF75A-6801-B19C-6A99-20867332761E}"/>
          </ac:spMkLst>
        </pc:spChg>
        <pc:spChg chg="mod">
          <ac:chgData name="Valdenaire, Christophe" userId="53827756-22c7-4f9e-9928-5f01d4ff6653" providerId="ADAL" clId="{CECDDBA3-B368-4949-AF94-08426CD2D0EB}" dt="2024-03-27T17:08:02.918" v="2372"/>
          <ac:spMkLst>
            <pc:docMk/>
            <pc:sldMk cId="633694018" sldId="332"/>
            <ac:spMk id="15" creationId="{50807546-8A42-A18F-34D6-AF18CEFBCB09}"/>
          </ac:spMkLst>
        </pc:spChg>
        <pc:spChg chg="mod">
          <ac:chgData name="Valdenaire, Christophe" userId="53827756-22c7-4f9e-9928-5f01d4ff6653" providerId="ADAL" clId="{CECDDBA3-B368-4949-AF94-08426CD2D0EB}" dt="2024-03-27T17:08:02.918" v="2372"/>
          <ac:spMkLst>
            <pc:docMk/>
            <pc:sldMk cId="633694018" sldId="332"/>
            <ac:spMk id="16" creationId="{31138C3F-C942-CF4F-5048-E703779115C0}"/>
          </ac:spMkLst>
        </pc:spChg>
        <pc:spChg chg="mod">
          <ac:chgData name="Valdenaire, Christophe" userId="53827756-22c7-4f9e-9928-5f01d4ff6653" providerId="ADAL" clId="{CECDDBA3-B368-4949-AF94-08426CD2D0EB}" dt="2024-03-27T17:08:02.918" v="2372"/>
          <ac:spMkLst>
            <pc:docMk/>
            <pc:sldMk cId="633694018" sldId="332"/>
            <ac:spMk id="17" creationId="{BE0833F2-4CA9-C9A1-BC04-27E2B54864A7}"/>
          </ac:spMkLst>
        </pc:spChg>
        <pc:spChg chg="mod">
          <ac:chgData name="Valdenaire, Christophe" userId="53827756-22c7-4f9e-9928-5f01d4ff6653" providerId="ADAL" clId="{CECDDBA3-B368-4949-AF94-08426CD2D0EB}" dt="2024-03-27T17:08:02.918" v="2372"/>
          <ac:spMkLst>
            <pc:docMk/>
            <pc:sldMk cId="633694018" sldId="332"/>
            <ac:spMk id="18" creationId="{09E9419A-DF27-79CE-F969-EB4250F11509}"/>
          </ac:spMkLst>
        </pc:spChg>
        <pc:spChg chg="mod">
          <ac:chgData name="Valdenaire, Christophe" userId="53827756-22c7-4f9e-9928-5f01d4ff6653" providerId="ADAL" clId="{CECDDBA3-B368-4949-AF94-08426CD2D0EB}" dt="2024-03-27T17:08:02.918" v="2372"/>
          <ac:spMkLst>
            <pc:docMk/>
            <pc:sldMk cId="633694018" sldId="332"/>
            <ac:spMk id="19" creationId="{449F37D6-6F99-E8C1-461E-259998BB565E}"/>
          </ac:spMkLst>
        </pc:spChg>
        <pc:spChg chg="add del mod">
          <ac:chgData name="Valdenaire, Christophe" userId="53827756-22c7-4f9e-9928-5f01d4ff6653" providerId="ADAL" clId="{CECDDBA3-B368-4949-AF94-08426CD2D0EB}" dt="2024-03-27T17:08:21.777" v="2375"/>
          <ac:spMkLst>
            <pc:docMk/>
            <pc:sldMk cId="633694018" sldId="332"/>
            <ac:spMk id="20" creationId="{5690922F-0EB4-C45B-C094-CD4655F565B6}"/>
          </ac:spMkLst>
        </pc:spChg>
        <pc:spChg chg="mod">
          <ac:chgData name="Valdenaire, Christophe" userId="53827756-22c7-4f9e-9928-5f01d4ff6653" providerId="ADAL" clId="{CECDDBA3-B368-4949-AF94-08426CD2D0EB}" dt="2024-03-27T17:11:40.126" v="2543" actId="1037"/>
          <ac:spMkLst>
            <pc:docMk/>
            <pc:sldMk cId="633694018" sldId="332"/>
            <ac:spMk id="22" creationId="{A3ECE450-19C3-B533-0BF6-A1D1275E352A}"/>
          </ac:spMkLst>
        </pc:spChg>
        <pc:spChg chg="mod">
          <ac:chgData name="Valdenaire, Christophe" userId="53827756-22c7-4f9e-9928-5f01d4ff6653" providerId="ADAL" clId="{CECDDBA3-B368-4949-AF94-08426CD2D0EB}" dt="2024-03-27T17:10:29.874" v="2479" actId="255"/>
          <ac:spMkLst>
            <pc:docMk/>
            <pc:sldMk cId="633694018" sldId="332"/>
            <ac:spMk id="23" creationId="{F9EC7A4C-9621-F64F-FE09-65547D10FFA9}"/>
          </ac:spMkLst>
        </pc:spChg>
        <pc:spChg chg="mod">
          <ac:chgData name="Valdenaire, Christophe" userId="53827756-22c7-4f9e-9928-5f01d4ff6653" providerId="ADAL" clId="{CECDDBA3-B368-4949-AF94-08426CD2D0EB}" dt="2024-03-27T17:11:48.618" v="2568" actId="1035"/>
          <ac:spMkLst>
            <pc:docMk/>
            <pc:sldMk cId="633694018" sldId="332"/>
            <ac:spMk id="24" creationId="{977C4E86-0170-2BBD-D3BE-854470489146}"/>
          </ac:spMkLst>
        </pc:spChg>
        <pc:spChg chg="mod">
          <ac:chgData name="Valdenaire, Christophe" userId="53827756-22c7-4f9e-9928-5f01d4ff6653" providerId="ADAL" clId="{CECDDBA3-B368-4949-AF94-08426CD2D0EB}" dt="2024-03-27T17:11:56.585" v="2604" actId="1038"/>
          <ac:spMkLst>
            <pc:docMk/>
            <pc:sldMk cId="633694018" sldId="332"/>
            <ac:spMk id="25" creationId="{C1C330B3-E1A8-D80A-2DA7-60CE09C9CA4E}"/>
          </ac:spMkLst>
        </pc:spChg>
        <pc:spChg chg="del mod">
          <ac:chgData name="Valdenaire, Christophe" userId="53827756-22c7-4f9e-9928-5f01d4ff6653" providerId="ADAL" clId="{CECDDBA3-B368-4949-AF94-08426CD2D0EB}" dt="2024-03-27T17:09:46.484" v="2471" actId="478"/>
          <ac:spMkLst>
            <pc:docMk/>
            <pc:sldMk cId="633694018" sldId="332"/>
            <ac:spMk id="26" creationId="{126897D9-6477-D19A-26E4-06D99ED91EEB}"/>
          </ac:spMkLst>
        </pc:spChg>
        <pc:spChg chg="add del mod">
          <ac:chgData name="Valdenaire, Christophe" userId="53827756-22c7-4f9e-9928-5f01d4ff6653" providerId="ADAL" clId="{CECDDBA3-B368-4949-AF94-08426CD2D0EB}" dt="2024-03-27T17:13:50.352" v="2641" actId="20577"/>
          <ac:spMkLst>
            <pc:docMk/>
            <pc:sldMk cId="633694018" sldId="332"/>
            <ac:spMk id="27" creationId="{F130F340-EBA9-83E6-FBCE-90E8F64D6130}"/>
          </ac:spMkLst>
        </pc:spChg>
        <pc:spChg chg="add mod">
          <ac:chgData name="Valdenaire, Christophe" userId="53827756-22c7-4f9e-9928-5f01d4ff6653" providerId="ADAL" clId="{CECDDBA3-B368-4949-AF94-08426CD2D0EB}" dt="2024-03-27T17:12:25.603" v="2619" actId="164"/>
          <ac:spMkLst>
            <pc:docMk/>
            <pc:sldMk cId="633694018" sldId="332"/>
            <ac:spMk id="28" creationId="{3AA95A73-E050-F34A-B6E5-5C6326E9D5E8}"/>
          </ac:spMkLst>
        </pc:spChg>
        <pc:spChg chg="add mod">
          <ac:chgData name="Valdenaire, Christophe" userId="53827756-22c7-4f9e-9928-5f01d4ff6653" providerId="ADAL" clId="{CECDDBA3-B368-4949-AF94-08426CD2D0EB}" dt="2024-03-27T17:13:18.308" v="2632" actId="1036"/>
          <ac:spMkLst>
            <pc:docMk/>
            <pc:sldMk cId="633694018" sldId="332"/>
            <ac:spMk id="30" creationId="{2F3A1830-E9AC-C708-B164-1624D457DBC3}"/>
          </ac:spMkLst>
        </pc:spChg>
        <pc:grpChg chg="add mod">
          <ac:chgData name="Valdenaire, Christophe" userId="53827756-22c7-4f9e-9928-5f01d4ff6653" providerId="ADAL" clId="{CECDDBA3-B368-4949-AF94-08426CD2D0EB}" dt="2024-03-27T17:06:07.721" v="2335" actId="1037"/>
          <ac:grpSpMkLst>
            <pc:docMk/>
            <pc:sldMk cId="633694018" sldId="332"/>
            <ac:grpSpMk id="3" creationId="{FB37880A-93F1-68C8-850B-CA04DEB4E52B}"/>
          </ac:grpSpMkLst>
        </pc:grpChg>
        <pc:grpChg chg="add mod">
          <ac:chgData name="Valdenaire, Christophe" userId="53827756-22c7-4f9e-9928-5f01d4ff6653" providerId="ADAL" clId="{CECDDBA3-B368-4949-AF94-08426CD2D0EB}" dt="2024-03-27T17:09:37.999" v="2470" actId="1035"/>
          <ac:grpSpMkLst>
            <pc:docMk/>
            <pc:sldMk cId="633694018" sldId="332"/>
            <ac:grpSpMk id="11" creationId="{D188776F-292C-D67B-547D-8E584BDA3F61}"/>
          </ac:grpSpMkLst>
        </pc:grpChg>
        <pc:grpChg chg="add del mod">
          <ac:chgData name="Valdenaire, Christophe" userId="53827756-22c7-4f9e-9928-5f01d4ff6653" providerId="ADAL" clId="{CECDDBA3-B368-4949-AF94-08426CD2D0EB}" dt="2024-03-27T17:08:21.777" v="2375"/>
          <ac:grpSpMkLst>
            <pc:docMk/>
            <pc:sldMk cId="633694018" sldId="332"/>
            <ac:grpSpMk id="14" creationId="{83E4830D-A73E-2C5C-BA3B-BF7BCEC52F21}"/>
          </ac:grpSpMkLst>
        </pc:grpChg>
        <pc:grpChg chg="add mod">
          <ac:chgData name="Valdenaire, Christophe" userId="53827756-22c7-4f9e-9928-5f01d4ff6653" providerId="ADAL" clId="{CECDDBA3-B368-4949-AF94-08426CD2D0EB}" dt="2024-03-27T17:12:25.603" v="2619" actId="164"/>
          <ac:grpSpMkLst>
            <pc:docMk/>
            <pc:sldMk cId="633694018" sldId="332"/>
            <ac:grpSpMk id="21" creationId="{52C36EA5-B160-DFEB-059F-B2421D8D4CA4}"/>
          </ac:grpSpMkLst>
        </pc:grpChg>
        <pc:grpChg chg="add mod">
          <ac:chgData name="Valdenaire, Christophe" userId="53827756-22c7-4f9e-9928-5f01d4ff6653" providerId="ADAL" clId="{CECDDBA3-B368-4949-AF94-08426CD2D0EB}" dt="2024-03-27T17:12:25.603" v="2619" actId="164"/>
          <ac:grpSpMkLst>
            <pc:docMk/>
            <pc:sldMk cId="633694018" sldId="332"/>
            <ac:grpSpMk id="29" creationId="{A72B0E4E-4ECB-C7DB-C5F0-B4E120F69EE5}"/>
          </ac:grpSpMkLst>
        </pc:grpChg>
      </pc:sldChg>
      <pc:sldChg chg="addSp delSp modSp new mod">
        <pc:chgData name="Valdenaire, Christophe" userId="53827756-22c7-4f9e-9928-5f01d4ff6653" providerId="ADAL" clId="{CECDDBA3-B368-4949-AF94-08426CD2D0EB}" dt="2024-03-27T18:25:39.852" v="3401" actId="478"/>
        <pc:sldMkLst>
          <pc:docMk/>
          <pc:sldMk cId="1556724440" sldId="333"/>
        </pc:sldMkLst>
        <pc:spChg chg="add mod">
          <ac:chgData name="Valdenaire, Christophe" userId="53827756-22c7-4f9e-9928-5f01d4ff6653" providerId="ADAL" clId="{CECDDBA3-B368-4949-AF94-08426CD2D0EB}" dt="2024-03-27T17:45:24.453" v="2718" actId="20577"/>
          <ac:spMkLst>
            <pc:docMk/>
            <pc:sldMk cId="1556724440" sldId="333"/>
            <ac:spMk id="2" creationId="{641A2FA8-7385-CC97-79AE-A6292EF2FFFB}"/>
          </ac:spMkLst>
        </pc:spChg>
        <pc:spChg chg="add mod">
          <ac:chgData name="Valdenaire, Christophe" userId="53827756-22c7-4f9e-9928-5f01d4ff6653" providerId="ADAL" clId="{CECDDBA3-B368-4949-AF94-08426CD2D0EB}" dt="2024-03-27T17:48:02.479" v="2812" actId="1076"/>
          <ac:spMkLst>
            <pc:docMk/>
            <pc:sldMk cId="1556724440" sldId="333"/>
            <ac:spMk id="4" creationId="{5B51EB19-1515-AFED-54D4-7EDDB6EF6CAA}"/>
          </ac:spMkLst>
        </pc:spChg>
        <pc:picChg chg="add mod">
          <ac:chgData name="Valdenaire, Christophe" userId="53827756-22c7-4f9e-9928-5f01d4ff6653" providerId="ADAL" clId="{CECDDBA3-B368-4949-AF94-08426CD2D0EB}" dt="2024-03-27T17:47:12.049" v="2806" actId="1035"/>
          <ac:picMkLst>
            <pc:docMk/>
            <pc:sldMk cId="1556724440" sldId="333"/>
            <ac:picMk id="3" creationId="{6CB2A5B5-FB66-C256-0F19-CB3AAB2759E7}"/>
          </ac:picMkLst>
        </pc:picChg>
        <pc:picChg chg="add del mod">
          <ac:chgData name="Valdenaire, Christophe" userId="53827756-22c7-4f9e-9928-5f01d4ff6653" providerId="ADAL" clId="{CECDDBA3-B368-4949-AF94-08426CD2D0EB}" dt="2024-03-27T17:55:08.745" v="2965" actId="478"/>
          <ac:picMkLst>
            <pc:docMk/>
            <pc:sldMk cId="1556724440" sldId="333"/>
            <ac:picMk id="5" creationId="{70B031C8-E591-1420-CCBC-B051B9C0D34E}"/>
          </ac:picMkLst>
        </pc:picChg>
        <pc:picChg chg="add del mod">
          <ac:chgData name="Valdenaire, Christophe" userId="53827756-22c7-4f9e-9928-5f01d4ff6653" providerId="ADAL" clId="{CECDDBA3-B368-4949-AF94-08426CD2D0EB}" dt="2024-03-27T18:25:39.852" v="3401" actId="478"/>
          <ac:picMkLst>
            <pc:docMk/>
            <pc:sldMk cId="1556724440" sldId="333"/>
            <ac:picMk id="6" creationId="{F73633F6-5B21-5AAD-2EB3-C5878C179716}"/>
          </ac:picMkLst>
        </pc:picChg>
      </pc:sldChg>
      <pc:sldChg chg="addSp delSp modSp new mod">
        <pc:chgData name="Valdenaire, Christophe" userId="53827756-22c7-4f9e-9928-5f01d4ff6653" providerId="ADAL" clId="{CECDDBA3-B368-4949-AF94-08426CD2D0EB}" dt="2024-03-27T18:14:00.550" v="3241" actId="1035"/>
        <pc:sldMkLst>
          <pc:docMk/>
          <pc:sldMk cId="52240897" sldId="334"/>
        </pc:sldMkLst>
        <pc:spChg chg="add mod">
          <ac:chgData name="Valdenaire, Christophe" userId="53827756-22c7-4f9e-9928-5f01d4ff6653" providerId="ADAL" clId="{CECDDBA3-B368-4949-AF94-08426CD2D0EB}" dt="2024-03-27T17:54:41.924" v="2961" actId="20577"/>
          <ac:spMkLst>
            <pc:docMk/>
            <pc:sldMk cId="52240897" sldId="334"/>
            <ac:spMk id="2" creationId="{1F2C490B-F58A-1431-B7F0-DFA8CF5E84D2}"/>
          </ac:spMkLst>
        </pc:spChg>
        <pc:spChg chg="add mod">
          <ac:chgData name="Valdenaire, Christophe" userId="53827756-22c7-4f9e-9928-5f01d4ff6653" providerId="ADAL" clId="{CECDDBA3-B368-4949-AF94-08426CD2D0EB}" dt="2024-03-27T18:13:49.554" v="3210" actId="1035"/>
          <ac:spMkLst>
            <pc:docMk/>
            <pc:sldMk cId="52240897" sldId="334"/>
            <ac:spMk id="7" creationId="{EC3CB822-DE23-9E59-15D5-561362649CAB}"/>
          </ac:spMkLst>
        </pc:spChg>
        <pc:spChg chg="add mod">
          <ac:chgData name="Valdenaire, Christophe" userId="53827756-22c7-4f9e-9928-5f01d4ff6653" providerId="ADAL" clId="{CECDDBA3-B368-4949-AF94-08426CD2D0EB}" dt="2024-03-27T18:07:55.825" v="3146" actId="20577"/>
          <ac:spMkLst>
            <pc:docMk/>
            <pc:sldMk cId="52240897" sldId="334"/>
            <ac:spMk id="8" creationId="{11CFDDC2-CBC1-6773-2185-2A245F81EB0C}"/>
          </ac:spMkLst>
        </pc:spChg>
        <pc:spChg chg="add mod">
          <ac:chgData name="Valdenaire, Christophe" userId="53827756-22c7-4f9e-9928-5f01d4ff6653" providerId="ADAL" clId="{CECDDBA3-B368-4949-AF94-08426CD2D0EB}" dt="2024-03-27T18:13:45.272" v="3199" actId="14100"/>
          <ac:spMkLst>
            <pc:docMk/>
            <pc:sldMk cId="52240897" sldId="334"/>
            <ac:spMk id="9" creationId="{5E8C0B10-D1A0-C7AF-07FD-0F1A1C048F42}"/>
          </ac:spMkLst>
        </pc:spChg>
        <pc:spChg chg="add mod">
          <ac:chgData name="Valdenaire, Christophe" userId="53827756-22c7-4f9e-9928-5f01d4ff6653" providerId="ADAL" clId="{CECDDBA3-B368-4949-AF94-08426CD2D0EB}" dt="2024-03-27T18:07:26.817" v="3136" actId="164"/>
          <ac:spMkLst>
            <pc:docMk/>
            <pc:sldMk cId="52240897" sldId="334"/>
            <ac:spMk id="10" creationId="{A0AC7D78-026A-7D00-8399-024ECFCF1546}"/>
          </ac:spMkLst>
        </pc:spChg>
        <pc:spChg chg="add mod">
          <ac:chgData name="Valdenaire, Christophe" userId="53827756-22c7-4f9e-9928-5f01d4ff6653" providerId="ADAL" clId="{CECDDBA3-B368-4949-AF94-08426CD2D0EB}" dt="2024-03-27T18:14:00.550" v="3241" actId="1035"/>
          <ac:spMkLst>
            <pc:docMk/>
            <pc:sldMk cId="52240897" sldId="334"/>
            <ac:spMk id="12" creationId="{B9E937CE-3D7F-B5EE-38A5-18C3DC3DB462}"/>
          </ac:spMkLst>
        </pc:spChg>
        <pc:grpChg chg="add del mod ord">
          <ac:chgData name="Valdenaire, Christophe" userId="53827756-22c7-4f9e-9928-5f01d4ff6653" providerId="ADAL" clId="{CECDDBA3-B368-4949-AF94-08426CD2D0EB}" dt="2024-03-27T18:13:20.210" v="3185" actId="478"/>
          <ac:grpSpMkLst>
            <pc:docMk/>
            <pc:sldMk cId="52240897" sldId="334"/>
            <ac:grpSpMk id="11" creationId="{93BB734F-4FB9-CD2B-623A-5C18DAF1BE33}"/>
          </ac:grpSpMkLst>
        </pc:grpChg>
        <pc:picChg chg="add mod">
          <ac:chgData name="Valdenaire, Christophe" userId="53827756-22c7-4f9e-9928-5f01d4ff6653" providerId="ADAL" clId="{CECDDBA3-B368-4949-AF94-08426CD2D0EB}" dt="2024-03-27T17:55:05.273" v="2964"/>
          <ac:picMkLst>
            <pc:docMk/>
            <pc:sldMk cId="52240897" sldId="334"/>
            <ac:picMk id="3" creationId="{AE8E6855-6948-F164-920D-6586494FB853}"/>
          </ac:picMkLst>
        </pc:picChg>
        <pc:picChg chg="add del">
          <ac:chgData name="Valdenaire, Christophe" userId="53827756-22c7-4f9e-9928-5f01d4ff6653" providerId="ADAL" clId="{CECDDBA3-B368-4949-AF94-08426CD2D0EB}" dt="2024-03-27T17:57:23.840" v="2967"/>
          <ac:picMkLst>
            <pc:docMk/>
            <pc:sldMk cId="52240897" sldId="334"/>
            <ac:picMk id="4" creationId="{34FA41C1-801D-4810-9EE2-FB84F5FD52AC}"/>
          </ac:picMkLst>
        </pc:picChg>
        <pc:picChg chg="add mod">
          <ac:chgData name="Valdenaire, Christophe" userId="53827756-22c7-4f9e-9928-5f01d4ff6653" providerId="ADAL" clId="{CECDDBA3-B368-4949-AF94-08426CD2D0EB}" dt="2024-03-27T18:13:49.554" v="3210" actId="1035"/>
          <ac:picMkLst>
            <pc:docMk/>
            <pc:sldMk cId="52240897" sldId="334"/>
            <ac:picMk id="5" creationId="{EBDA3B19-CA43-4C11-821E-76FDC38C06C8}"/>
          </ac:picMkLst>
        </pc:picChg>
        <pc:picChg chg="add mod">
          <ac:chgData name="Valdenaire, Christophe" userId="53827756-22c7-4f9e-9928-5f01d4ff6653" providerId="ADAL" clId="{CECDDBA3-B368-4949-AF94-08426CD2D0EB}" dt="2024-03-27T18:07:26.817" v="3136" actId="164"/>
          <ac:picMkLst>
            <pc:docMk/>
            <pc:sldMk cId="52240897" sldId="334"/>
            <ac:picMk id="6" creationId="{E9CCE37E-71D2-F5DE-2ADE-AD3E51CDB670}"/>
          </ac:picMkLst>
        </pc:picChg>
      </pc:sldChg>
      <pc:sldChg chg="addSp modSp new mod">
        <pc:chgData name="Valdenaire, Christophe" userId="53827756-22c7-4f9e-9928-5f01d4ff6653" providerId="ADAL" clId="{CECDDBA3-B368-4949-AF94-08426CD2D0EB}" dt="2024-03-27T18:32:34.274" v="3549" actId="14100"/>
        <pc:sldMkLst>
          <pc:docMk/>
          <pc:sldMk cId="3949551565" sldId="335"/>
        </pc:sldMkLst>
        <pc:spChg chg="add mod">
          <ac:chgData name="Valdenaire, Christophe" userId="53827756-22c7-4f9e-9928-5f01d4ff6653" providerId="ADAL" clId="{CECDDBA3-B368-4949-AF94-08426CD2D0EB}" dt="2024-03-27T18:24:52.130" v="3318"/>
          <ac:spMkLst>
            <pc:docMk/>
            <pc:sldMk cId="3949551565" sldId="335"/>
            <ac:spMk id="2" creationId="{0067A252-5D6A-0DCE-2A8F-123E48060CC4}"/>
          </ac:spMkLst>
        </pc:spChg>
        <pc:spChg chg="add mod">
          <ac:chgData name="Valdenaire, Christophe" userId="53827756-22c7-4f9e-9928-5f01d4ff6653" providerId="ADAL" clId="{CECDDBA3-B368-4949-AF94-08426CD2D0EB}" dt="2024-03-27T18:28:47.472" v="3444" actId="14100"/>
          <ac:spMkLst>
            <pc:docMk/>
            <pc:sldMk cId="3949551565" sldId="335"/>
            <ac:spMk id="4" creationId="{5E6E5F85-6B55-47B3-2F22-AE6675CE84E4}"/>
          </ac:spMkLst>
        </pc:spChg>
        <pc:spChg chg="add mod">
          <ac:chgData name="Valdenaire, Christophe" userId="53827756-22c7-4f9e-9928-5f01d4ff6653" providerId="ADAL" clId="{CECDDBA3-B368-4949-AF94-08426CD2D0EB}" dt="2024-03-27T18:32:34.274" v="3549" actId="14100"/>
          <ac:spMkLst>
            <pc:docMk/>
            <pc:sldMk cId="3949551565" sldId="335"/>
            <ac:spMk id="6" creationId="{544BAA80-6E5A-BF1F-EDE8-7F4695F9DFBB}"/>
          </ac:spMkLst>
        </pc:spChg>
        <pc:picChg chg="add mod">
          <ac:chgData name="Valdenaire, Christophe" userId="53827756-22c7-4f9e-9928-5f01d4ff6653" providerId="ADAL" clId="{CECDDBA3-B368-4949-AF94-08426CD2D0EB}" dt="2024-03-27T18:28:34.661" v="3441" actId="14100"/>
          <ac:picMkLst>
            <pc:docMk/>
            <pc:sldMk cId="3949551565" sldId="335"/>
            <ac:picMk id="3" creationId="{BA32DB96-5C27-23D7-BB0B-1B995FB57103}"/>
          </ac:picMkLst>
        </pc:picChg>
        <pc:picChg chg="add mod">
          <ac:chgData name="Valdenaire, Christophe" userId="53827756-22c7-4f9e-9928-5f01d4ff6653" providerId="ADAL" clId="{CECDDBA3-B368-4949-AF94-08426CD2D0EB}" dt="2024-03-27T18:30:19.153" v="3455" actId="14100"/>
          <ac:picMkLst>
            <pc:docMk/>
            <pc:sldMk cId="3949551565" sldId="335"/>
            <ac:picMk id="5" creationId="{08D79EF7-990D-00E2-F21D-7769E6006CF4}"/>
          </ac:picMkLst>
        </pc:picChg>
      </pc:sldChg>
      <pc:sldChg chg="addSp delSp modSp new del mod">
        <pc:chgData name="Valdenaire, Christophe" userId="53827756-22c7-4f9e-9928-5f01d4ff6653" providerId="ADAL" clId="{CECDDBA3-B368-4949-AF94-08426CD2D0EB}" dt="2024-03-27T18:35:27.262" v="3581" actId="2696"/>
        <pc:sldMkLst>
          <pc:docMk/>
          <pc:sldMk cId="1803154732" sldId="336"/>
        </pc:sldMkLst>
        <pc:spChg chg="mod">
          <ac:chgData name="Valdenaire, Christophe" userId="53827756-22c7-4f9e-9928-5f01d4ff6653" providerId="ADAL" clId="{CECDDBA3-B368-4949-AF94-08426CD2D0EB}" dt="2024-03-27T18:29:17.883" v="3445"/>
          <ac:spMkLst>
            <pc:docMk/>
            <pc:sldMk cId="1803154732" sldId="336"/>
            <ac:spMk id="9" creationId="{8515A845-0B4C-7493-7384-AC582116030A}"/>
          </ac:spMkLst>
        </pc:spChg>
        <pc:spChg chg="mod">
          <ac:chgData name="Valdenaire, Christophe" userId="53827756-22c7-4f9e-9928-5f01d4ff6653" providerId="ADAL" clId="{CECDDBA3-B368-4949-AF94-08426CD2D0EB}" dt="2024-03-27T18:29:17.883" v="3445"/>
          <ac:spMkLst>
            <pc:docMk/>
            <pc:sldMk cId="1803154732" sldId="336"/>
            <ac:spMk id="19" creationId="{6C66C3FB-61F8-697A-3A57-102A5DE61107}"/>
          </ac:spMkLst>
        </pc:spChg>
        <pc:spChg chg="mod">
          <ac:chgData name="Valdenaire, Christophe" userId="53827756-22c7-4f9e-9928-5f01d4ff6653" providerId="ADAL" clId="{CECDDBA3-B368-4949-AF94-08426CD2D0EB}" dt="2024-03-27T18:29:56.939" v="3450" actId="208"/>
          <ac:spMkLst>
            <pc:docMk/>
            <pc:sldMk cId="1803154732" sldId="336"/>
            <ac:spMk id="27" creationId="{16F45897-503E-AE58-0280-4F621AFD0439}"/>
          </ac:spMkLst>
        </pc:spChg>
        <pc:spChg chg="mod">
          <ac:chgData name="Valdenaire, Christophe" userId="53827756-22c7-4f9e-9928-5f01d4ff6653" providerId="ADAL" clId="{CECDDBA3-B368-4949-AF94-08426CD2D0EB}" dt="2024-03-27T18:29:56.939" v="3450" actId="208"/>
          <ac:spMkLst>
            <pc:docMk/>
            <pc:sldMk cId="1803154732" sldId="336"/>
            <ac:spMk id="37" creationId="{7A90A864-8751-556B-FE32-222F7EF03550}"/>
          </ac:spMkLst>
        </pc:spChg>
        <pc:spChg chg="add mod">
          <ac:chgData name="Valdenaire, Christophe" userId="53827756-22c7-4f9e-9928-5f01d4ff6653" providerId="ADAL" clId="{CECDDBA3-B368-4949-AF94-08426CD2D0EB}" dt="2024-03-27T18:29:56.939" v="3450" actId="208"/>
          <ac:spMkLst>
            <pc:docMk/>
            <pc:sldMk cId="1803154732" sldId="336"/>
            <ac:spMk id="38" creationId="{94D3183B-EFB1-B608-FF5B-FFA0767D934C}"/>
          </ac:spMkLst>
        </pc:spChg>
        <pc:spChg chg="add mod">
          <ac:chgData name="Valdenaire, Christophe" userId="53827756-22c7-4f9e-9928-5f01d4ff6653" providerId="ADAL" clId="{CECDDBA3-B368-4949-AF94-08426CD2D0EB}" dt="2024-03-27T18:29:56.939" v="3450" actId="208"/>
          <ac:spMkLst>
            <pc:docMk/>
            <pc:sldMk cId="1803154732" sldId="336"/>
            <ac:spMk id="39" creationId="{C96C0841-78DB-0762-39E8-F47976A09055}"/>
          </ac:spMkLst>
        </pc:spChg>
        <pc:spChg chg="add mod">
          <ac:chgData name="Valdenaire, Christophe" userId="53827756-22c7-4f9e-9928-5f01d4ff6653" providerId="ADAL" clId="{CECDDBA3-B368-4949-AF94-08426CD2D0EB}" dt="2024-03-27T18:29:56.939" v="3450" actId="208"/>
          <ac:spMkLst>
            <pc:docMk/>
            <pc:sldMk cId="1803154732" sldId="336"/>
            <ac:spMk id="40" creationId="{71532D15-B38A-56B5-79DA-C49320652F2A}"/>
          </ac:spMkLst>
        </pc:spChg>
        <pc:spChg chg="add mod">
          <ac:chgData name="Valdenaire, Christophe" userId="53827756-22c7-4f9e-9928-5f01d4ff6653" providerId="ADAL" clId="{CECDDBA3-B368-4949-AF94-08426CD2D0EB}" dt="2024-03-27T18:29:56.939" v="3450" actId="208"/>
          <ac:spMkLst>
            <pc:docMk/>
            <pc:sldMk cId="1803154732" sldId="336"/>
            <ac:spMk id="41" creationId="{58A59A49-2C01-258B-40BF-E08BECE89028}"/>
          </ac:spMkLst>
        </pc:spChg>
        <pc:spChg chg="add mod">
          <ac:chgData name="Valdenaire, Christophe" userId="53827756-22c7-4f9e-9928-5f01d4ff6653" providerId="ADAL" clId="{CECDDBA3-B368-4949-AF94-08426CD2D0EB}" dt="2024-03-27T18:29:56.939" v="3450" actId="208"/>
          <ac:spMkLst>
            <pc:docMk/>
            <pc:sldMk cId="1803154732" sldId="336"/>
            <ac:spMk id="42" creationId="{17CBF222-CC66-B952-A5CA-B1A092E51231}"/>
          </ac:spMkLst>
        </pc:spChg>
        <pc:spChg chg="add mod">
          <ac:chgData name="Valdenaire, Christophe" userId="53827756-22c7-4f9e-9928-5f01d4ff6653" providerId="ADAL" clId="{CECDDBA3-B368-4949-AF94-08426CD2D0EB}" dt="2024-03-27T18:29:56.939" v="3450" actId="208"/>
          <ac:spMkLst>
            <pc:docMk/>
            <pc:sldMk cId="1803154732" sldId="336"/>
            <ac:spMk id="43" creationId="{9F63A3EC-7941-9460-3926-9D87A59E9EBF}"/>
          </ac:spMkLst>
        </pc:spChg>
        <pc:grpChg chg="add del mod">
          <ac:chgData name="Valdenaire, Christophe" userId="53827756-22c7-4f9e-9928-5f01d4ff6653" providerId="ADAL" clId="{CECDDBA3-B368-4949-AF94-08426CD2D0EB}" dt="2024-03-27T18:29:21.608" v="3446"/>
          <ac:grpSpMkLst>
            <pc:docMk/>
            <pc:sldMk cId="1803154732" sldId="336"/>
            <ac:grpSpMk id="2" creationId="{33BDF150-A39C-C706-067E-865AC3FCFBE3}"/>
          </ac:grpSpMkLst>
        </pc:grpChg>
        <pc:grpChg chg="add mod">
          <ac:chgData name="Valdenaire, Christophe" userId="53827756-22c7-4f9e-9928-5f01d4ff6653" providerId="ADAL" clId="{CECDDBA3-B368-4949-AF94-08426CD2D0EB}" dt="2024-03-27T18:29:37.570" v="3448" actId="1076"/>
          <ac:grpSpMkLst>
            <pc:docMk/>
            <pc:sldMk cId="1803154732" sldId="336"/>
            <ac:grpSpMk id="20" creationId="{17AA1696-985F-B213-F0E7-A6F0D3CAECA0}"/>
          </ac:grpSpMkLst>
        </pc:grpChg>
        <pc:picChg chg="mod">
          <ac:chgData name="Valdenaire, Christophe" userId="53827756-22c7-4f9e-9928-5f01d4ff6653" providerId="ADAL" clId="{CECDDBA3-B368-4949-AF94-08426CD2D0EB}" dt="2024-03-27T18:29:17.883" v="3445"/>
          <ac:picMkLst>
            <pc:docMk/>
            <pc:sldMk cId="1803154732" sldId="336"/>
            <ac:picMk id="4" creationId="{5485E274-8D44-6AB5-2B9E-F45D28680C31}"/>
          </ac:picMkLst>
        </pc:picChg>
        <pc:picChg chg="mod">
          <ac:chgData name="Valdenaire, Christophe" userId="53827756-22c7-4f9e-9928-5f01d4ff6653" providerId="ADAL" clId="{CECDDBA3-B368-4949-AF94-08426CD2D0EB}" dt="2024-03-27T18:29:17.883" v="3445"/>
          <ac:picMkLst>
            <pc:docMk/>
            <pc:sldMk cId="1803154732" sldId="336"/>
            <ac:picMk id="5" creationId="{A7D55753-8BB3-DA29-3625-CDFE756969C2}"/>
          </ac:picMkLst>
        </pc:picChg>
        <pc:picChg chg="mod">
          <ac:chgData name="Valdenaire, Christophe" userId="53827756-22c7-4f9e-9928-5f01d4ff6653" providerId="ADAL" clId="{CECDDBA3-B368-4949-AF94-08426CD2D0EB}" dt="2024-03-27T18:29:17.883" v="3445"/>
          <ac:picMkLst>
            <pc:docMk/>
            <pc:sldMk cId="1803154732" sldId="336"/>
            <ac:picMk id="7" creationId="{B8F1026C-0481-6FF8-0F8E-FA30ED108641}"/>
          </ac:picMkLst>
        </pc:picChg>
        <pc:picChg chg="mod">
          <ac:chgData name="Valdenaire, Christophe" userId="53827756-22c7-4f9e-9928-5f01d4ff6653" providerId="ADAL" clId="{CECDDBA3-B368-4949-AF94-08426CD2D0EB}" dt="2024-03-27T18:29:17.883" v="3445"/>
          <ac:picMkLst>
            <pc:docMk/>
            <pc:sldMk cId="1803154732" sldId="336"/>
            <ac:picMk id="8" creationId="{83FC4387-2011-1576-7AE5-0C33D253459D}"/>
          </ac:picMkLst>
        </pc:picChg>
        <pc:picChg chg="mod">
          <ac:chgData name="Valdenaire, Christophe" userId="53827756-22c7-4f9e-9928-5f01d4ff6653" providerId="ADAL" clId="{CECDDBA3-B368-4949-AF94-08426CD2D0EB}" dt="2024-03-27T18:29:17.883" v="3445"/>
          <ac:picMkLst>
            <pc:docMk/>
            <pc:sldMk cId="1803154732" sldId="336"/>
            <ac:picMk id="10" creationId="{81135F5D-6FEE-569A-98C0-CB5DDBE18AE9}"/>
          </ac:picMkLst>
        </pc:picChg>
        <pc:picChg chg="mod">
          <ac:chgData name="Valdenaire, Christophe" userId="53827756-22c7-4f9e-9928-5f01d4ff6653" providerId="ADAL" clId="{CECDDBA3-B368-4949-AF94-08426CD2D0EB}" dt="2024-03-27T18:29:17.883" v="3445"/>
          <ac:picMkLst>
            <pc:docMk/>
            <pc:sldMk cId="1803154732" sldId="336"/>
            <ac:picMk id="11" creationId="{9B248D95-D28E-D226-2DA4-14B9E9895400}"/>
          </ac:picMkLst>
        </pc:picChg>
        <pc:picChg chg="mod">
          <ac:chgData name="Valdenaire, Christophe" userId="53827756-22c7-4f9e-9928-5f01d4ff6653" providerId="ADAL" clId="{CECDDBA3-B368-4949-AF94-08426CD2D0EB}" dt="2024-03-27T18:29:17.883" v="3445"/>
          <ac:picMkLst>
            <pc:docMk/>
            <pc:sldMk cId="1803154732" sldId="336"/>
            <ac:picMk id="12" creationId="{8F511ABB-15E2-060F-0A9D-CE2F227F425C}"/>
          </ac:picMkLst>
        </pc:picChg>
        <pc:picChg chg="mod">
          <ac:chgData name="Valdenaire, Christophe" userId="53827756-22c7-4f9e-9928-5f01d4ff6653" providerId="ADAL" clId="{CECDDBA3-B368-4949-AF94-08426CD2D0EB}" dt="2024-03-27T18:29:17.883" v="3445"/>
          <ac:picMkLst>
            <pc:docMk/>
            <pc:sldMk cId="1803154732" sldId="336"/>
            <ac:picMk id="13" creationId="{13333DB4-A413-B135-90FA-D0C0D736DFAC}"/>
          </ac:picMkLst>
        </pc:picChg>
        <pc:picChg chg="mod">
          <ac:chgData name="Valdenaire, Christophe" userId="53827756-22c7-4f9e-9928-5f01d4ff6653" providerId="ADAL" clId="{CECDDBA3-B368-4949-AF94-08426CD2D0EB}" dt="2024-03-27T18:29:17.883" v="3445"/>
          <ac:picMkLst>
            <pc:docMk/>
            <pc:sldMk cId="1803154732" sldId="336"/>
            <ac:picMk id="14" creationId="{2C5B88B6-1368-0363-3090-58DAFA2B9A6E}"/>
          </ac:picMkLst>
        </pc:picChg>
        <pc:picChg chg="mod">
          <ac:chgData name="Valdenaire, Christophe" userId="53827756-22c7-4f9e-9928-5f01d4ff6653" providerId="ADAL" clId="{CECDDBA3-B368-4949-AF94-08426CD2D0EB}" dt="2024-03-27T18:29:17.883" v="3445"/>
          <ac:picMkLst>
            <pc:docMk/>
            <pc:sldMk cId="1803154732" sldId="336"/>
            <ac:picMk id="15" creationId="{2A892E48-FAB9-3EBE-20C6-D278C6D77774}"/>
          </ac:picMkLst>
        </pc:picChg>
        <pc:picChg chg="mod">
          <ac:chgData name="Valdenaire, Christophe" userId="53827756-22c7-4f9e-9928-5f01d4ff6653" providerId="ADAL" clId="{CECDDBA3-B368-4949-AF94-08426CD2D0EB}" dt="2024-03-27T18:29:56.939" v="3450" actId="208"/>
          <ac:picMkLst>
            <pc:docMk/>
            <pc:sldMk cId="1803154732" sldId="336"/>
            <ac:picMk id="22" creationId="{E846E11C-1CC1-D5E3-72A2-1E1528C4C35F}"/>
          </ac:picMkLst>
        </pc:picChg>
        <pc:picChg chg="mod">
          <ac:chgData name="Valdenaire, Christophe" userId="53827756-22c7-4f9e-9928-5f01d4ff6653" providerId="ADAL" clId="{CECDDBA3-B368-4949-AF94-08426CD2D0EB}" dt="2024-03-27T18:29:56.939" v="3450" actId="208"/>
          <ac:picMkLst>
            <pc:docMk/>
            <pc:sldMk cId="1803154732" sldId="336"/>
            <ac:picMk id="23" creationId="{4D6FF7D4-22EA-9532-432B-58FD5F129DAE}"/>
          </ac:picMkLst>
        </pc:picChg>
        <pc:picChg chg="mod">
          <ac:chgData name="Valdenaire, Christophe" userId="53827756-22c7-4f9e-9928-5f01d4ff6653" providerId="ADAL" clId="{CECDDBA3-B368-4949-AF94-08426CD2D0EB}" dt="2024-03-27T18:29:56.939" v="3450" actId="208"/>
          <ac:picMkLst>
            <pc:docMk/>
            <pc:sldMk cId="1803154732" sldId="336"/>
            <ac:picMk id="25" creationId="{3106F01D-8846-F637-3590-32A63F8576A6}"/>
          </ac:picMkLst>
        </pc:picChg>
        <pc:picChg chg="mod">
          <ac:chgData name="Valdenaire, Christophe" userId="53827756-22c7-4f9e-9928-5f01d4ff6653" providerId="ADAL" clId="{CECDDBA3-B368-4949-AF94-08426CD2D0EB}" dt="2024-03-27T18:29:56.939" v="3450" actId="208"/>
          <ac:picMkLst>
            <pc:docMk/>
            <pc:sldMk cId="1803154732" sldId="336"/>
            <ac:picMk id="26" creationId="{8A06C6F9-EFFE-B021-7212-A8502F2040E7}"/>
          </ac:picMkLst>
        </pc:picChg>
        <pc:picChg chg="mod">
          <ac:chgData name="Valdenaire, Christophe" userId="53827756-22c7-4f9e-9928-5f01d4ff6653" providerId="ADAL" clId="{CECDDBA3-B368-4949-AF94-08426CD2D0EB}" dt="2024-03-27T18:29:56.939" v="3450" actId="208"/>
          <ac:picMkLst>
            <pc:docMk/>
            <pc:sldMk cId="1803154732" sldId="336"/>
            <ac:picMk id="28" creationId="{9004E898-CDB1-74F9-E397-804A566181B1}"/>
          </ac:picMkLst>
        </pc:picChg>
        <pc:picChg chg="mod">
          <ac:chgData name="Valdenaire, Christophe" userId="53827756-22c7-4f9e-9928-5f01d4ff6653" providerId="ADAL" clId="{CECDDBA3-B368-4949-AF94-08426CD2D0EB}" dt="2024-03-27T18:29:56.939" v="3450" actId="208"/>
          <ac:picMkLst>
            <pc:docMk/>
            <pc:sldMk cId="1803154732" sldId="336"/>
            <ac:picMk id="29" creationId="{3E5BA70C-4099-829C-83E6-B04886C22A3C}"/>
          </ac:picMkLst>
        </pc:picChg>
        <pc:picChg chg="mod">
          <ac:chgData name="Valdenaire, Christophe" userId="53827756-22c7-4f9e-9928-5f01d4ff6653" providerId="ADAL" clId="{CECDDBA3-B368-4949-AF94-08426CD2D0EB}" dt="2024-03-27T18:29:56.939" v="3450" actId="208"/>
          <ac:picMkLst>
            <pc:docMk/>
            <pc:sldMk cId="1803154732" sldId="336"/>
            <ac:picMk id="30" creationId="{0AFF5BDC-F629-3571-DB4D-D7F190AF34B3}"/>
          </ac:picMkLst>
        </pc:picChg>
        <pc:picChg chg="mod">
          <ac:chgData name="Valdenaire, Christophe" userId="53827756-22c7-4f9e-9928-5f01d4ff6653" providerId="ADAL" clId="{CECDDBA3-B368-4949-AF94-08426CD2D0EB}" dt="2024-03-27T18:29:56.939" v="3450" actId="208"/>
          <ac:picMkLst>
            <pc:docMk/>
            <pc:sldMk cId="1803154732" sldId="336"/>
            <ac:picMk id="31" creationId="{64BB395C-FCB8-7A1B-266F-3FE41A77CA70}"/>
          </ac:picMkLst>
        </pc:picChg>
        <pc:picChg chg="mod">
          <ac:chgData name="Valdenaire, Christophe" userId="53827756-22c7-4f9e-9928-5f01d4ff6653" providerId="ADAL" clId="{CECDDBA3-B368-4949-AF94-08426CD2D0EB}" dt="2024-03-27T18:29:56.939" v="3450" actId="208"/>
          <ac:picMkLst>
            <pc:docMk/>
            <pc:sldMk cId="1803154732" sldId="336"/>
            <ac:picMk id="32" creationId="{1A2A5615-B397-77A2-AE0F-0C307DB2B8D8}"/>
          </ac:picMkLst>
        </pc:picChg>
        <pc:picChg chg="mod">
          <ac:chgData name="Valdenaire, Christophe" userId="53827756-22c7-4f9e-9928-5f01d4ff6653" providerId="ADAL" clId="{CECDDBA3-B368-4949-AF94-08426CD2D0EB}" dt="2024-03-27T18:29:56.939" v="3450" actId="208"/>
          <ac:picMkLst>
            <pc:docMk/>
            <pc:sldMk cId="1803154732" sldId="336"/>
            <ac:picMk id="33" creationId="{ADAAFCBE-BB8E-29EC-76F4-0BDB278B0C6A}"/>
          </ac:picMkLst>
        </pc:picChg>
        <pc:cxnChg chg="mod">
          <ac:chgData name="Valdenaire, Christophe" userId="53827756-22c7-4f9e-9928-5f01d4ff6653" providerId="ADAL" clId="{CECDDBA3-B368-4949-AF94-08426CD2D0EB}" dt="2024-03-27T18:29:17.883" v="3445"/>
          <ac:cxnSpMkLst>
            <pc:docMk/>
            <pc:sldMk cId="1803154732" sldId="336"/>
            <ac:cxnSpMk id="3" creationId="{5A115827-096A-7B6F-82CC-EF17D4DF8995}"/>
          </ac:cxnSpMkLst>
        </pc:cxnChg>
        <pc:cxnChg chg="mod">
          <ac:chgData name="Valdenaire, Christophe" userId="53827756-22c7-4f9e-9928-5f01d4ff6653" providerId="ADAL" clId="{CECDDBA3-B368-4949-AF94-08426CD2D0EB}" dt="2024-03-27T18:29:17.883" v="3445"/>
          <ac:cxnSpMkLst>
            <pc:docMk/>
            <pc:sldMk cId="1803154732" sldId="336"/>
            <ac:cxnSpMk id="6" creationId="{7CF1CB14-1B19-6A25-046E-FC61B4B1DE28}"/>
          </ac:cxnSpMkLst>
        </pc:cxnChg>
        <pc:cxnChg chg="mod">
          <ac:chgData name="Valdenaire, Christophe" userId="53827756-22c7-4f9e-9928-5f01d4ff6653" providerId="ADAL" clId="{CECDDBA3-B368-4949-AF94-08426CD2D0EB}" dt="2024-03-27T18:29:17.883" v="3445"/>
          <ac:cxnSpMkLst>
            <pc:docMk/>
            <pc:sldMk cId="1803154732" sldId="336"/>
            <ac:cxnSpMk id="16" creationId="{AAB2E5AE-AAA0-24E8-FC36-1E44E3C6660F}"/>
          </ac:cxnSpMkLst>
        </pc:cxnChg>
        <pc:cxnChg chg="mod">
          <ac:chgData name="Valdenaire, Christophe" userId="53827756-22c7-4f9e-9928-5f01d4ff6653" providerId="ADAL" clId="{CECDDBA3-B368-4949-AF94-08426CD2D0EB}" dt="2024-03-27T18:29:17.883" v="3445"/>
          <ac:cxnSpMkLst>
            <pc:docMk/>
            <pc:sldMk cId="1803154732" sldId="336"/>
            <ac:cxnSpMk id="17" creationId="{DBBA62C2-A7CF-0D25-C6F4-BADC46DB9F54}"/>
          </ac:cxnSpMkLst>
        </pc:cxnChg>
        <pc:cxnChg chg="mod">
          <ac:chgData name="Valdenaire, Christophe" userId="53827756-22c7-4f9e-9928-5f01d4ff6653" providerId="ADAL" clId="{CECDDBA3-B368-4949-AF94-08426CD2D0EB}" dt="2024-03-27T18:29:17.883" v="3445"/>
          <ac:cxnSpMkLst>
            <pc:docMk/>
            <pc:sldMk cId="1803154732" sldId="336"/>
            <ac:cxnSpMk id="18" creationId="{648B061D-3F70-9C7B-9196-7E59E0459BD8}"/>
          </ac:cxnSpMkLst>
        </pc:cxnChg>
        <pc:cxnChg chg="mod">
          <ac:chgData name="Valdenaire, Christophe" userId="53827756-22c7-4f9e-9928-5f01d4ff6653" providerId="ADAL" clId="{CECDDBA3-B368-4949-AF94-08426CD2D0EB}" dt="2024-03-27T18:29:56.939" v="3450" actId="208"/>
          <ac:cxnSpMkLst>
            <pc:docMk/>
            <pc:sldMk cId="1803154732" sldId="336"/>
            <ac:cxnSpMk id="21" creationId="{B2BF9957-034C-9F2C-ED10-783CBD6EE0E8}"/>
          </ac:cxnSpMkLst>
        </pc:cxnChg>
        <pc:cxnChg chg="mod">
          <ac:chgData name="Valdenaire, Christophe" userId="53827756-22c7-4f9e-9928-5f01d4ff6653" providerId="ADAL" clId="{CECDDBA3-B368-4949-AF94-08426CD2D0EB}" dt="2024-03-27T18:29:56.939" v="3450" actId="208"/>
          <ac:cxnSpMkLst>
            <pc:docMk/>
            <pc:sldMk cId="1803154732" sldId="336"/>
            <ac:cxnSpMk id="24" creationId="{1BF7B127-7AF7-1A27-8B2A-3C2D4D5085EE}"/>
          </ac:cxnSpMkLst>
        </pc:cxnChg>
        <pc:cxnChg chg="mod">
          <ac:chgData name="Valdenaire, Christophe" userId="53827756-22c7-4f9e-9928-5f01d4ff6653" providerId="ADAL" clId="{CECDDBA3-B368-4949-AF94-08426CD2D0EB}" dt="2024-03-27T18:29:56.939" v="3450" actId="208"/>
          <ac:cxnSpMkLst>
            <pc:docMk/>
            <pc:sldMk cId="1803154732" sldId="336"/>
            <ac:cxnSpMk id="34" creationId="{6795E0EF-8D7B-296B-870F-B2080CD57541}"/>
          </ac:cxnSpMkLst>
        </pc:cxnChg>
        <pc:cxnChg chg="mod">
          <ac:chgData name="Valdenaire, Christophe" userId="53827756-22c7-4f9e-9928-5f01d4ff6653" providerId="ADAL" clId="{CECDDBA3-B368-4949-AF94-08426CD2D0EB}" dt="2024-03-27T18:29:56.939" v="3450" actId="208"/>
          <ac:cxnSpMkLst>
            <pc:docMk/>
            <pc:sldMk cId="1803154732" sldId="336"/>
            <ac:cxnSpMk id="35" creationId="{368AC67A-6653-6E2B-DCF7-36109E6B2D87}"/>
          </ac:cxnSpMkLst>
        </pc:cxnChg>
        <pc:cxnChg chg="mod">
          <ac:chgData name="Valdenaire, Christophe" userId="53827756-22c7-4f9e-9928-5f01d4ff6653" providerId="ADAL" clId="{CECDDBA3-B368-4949-AF94-08426CD2D0EB}" dt="2024-03-27T18:29:56.939" v="3450" actId="208"/>
          <ac:cxnSpMkLst>
            <pc:docMk/>
            <pc:sldMk cId="1803154732" sldId="336"/>
            <ac:cxnSpMk id="36" creationId="{195C9709-959C-C636-C07F-6B7EA13A1813}"/>
          </ac:cxnSpMkLst>
        </pc:cxnChg>
      </pc:sldChg>
      <pc:sldChg chg="addSp modSp new del mod">
        <pc:chgData name="Valdenaire, Christophe" userId="53827756-22c7-4f9e-9928-5f01d4ff6653" providerId="ADAL" clId="{CECDDBA3-B368-4949-AF94-08426CD2D0EB}" dt="2024-03-29T14:04:27.778" v="6534" actId="47"/>
        <pc:sldMkLst>
          <pc:docMk/>
          <pc:sldMk cId="1017784686" sldId="337"/>
        </pc:sldMkLst>
        <pc:spChg chg="add mod">
          <ac:chgData name="Valdenaire, Christophe" userId="53827756-22c7-4f9e-9928-5f01d4ff6653" providerId="ADAL" clId="{CECDDBA3-B368-4949-AF94-08426CD2D0EB}" dt="2024-03-27T18:36:15.044" v="3670" actId="20577"/>
          <ac:spMkLst>
            <pc:docMk/>
            <pc:sldMk cId="1017784686" sldId="337"/>
            <ac:spMk id="2" creationId="{9FEA5B3E-0AA0-8CCA-A606-62C178933890}"/>
          </ac:spMkLst>
        </pc:spChg>
        <pc:spChg chg="add mod">
          <ac:chgData name="Valdenaire, Christophe" userId="53827756-22c7-4f9e-9928-5f01d4ff6653" providerId="ADAL" clId="{CECDDBA3-B368-4949-AF94-08426CD2D0EB}" dt="2024-03-27T18:38:24.471" v="3790" actId="1035"/>
          <ac:spMkLst>
            <pc:docMk/>
            <pc:sldMk cId="1017784686" sldId="337"/>
            <ac:spMk id="3" creationId="{57C399DB-BA91-35E9-A2B3-11F2B984F87E}"/>
          </ac:spMkLst>
        </pc:spChg>
      </pc:sldChg>
      <pc:sldChg chg="addSp delSp modSp new mod">
        <pc:chgData name="Valdenaire, Christophe" userId="53827756-22c7-4f9e-9928-5f01d4ff6653" providerId="ADAL" clId="{CECDDBA3-B368-4949-AF94-08426CD2D0EB}" dt="2024-03-29T13:57:50.244" v="6209" actId="947"/>
        <pc:sldMkLst>
          <pc:docMk/>
          <pc:sldMk cId="1766260152" sldId="338"/>
        </pc:sldMkLst>
        <pc:spChg chg="add mod">
          <ac:chgData name="Valdenaire, Christophe" userId="53827756-22c7-4f9e-9928-5f01d4ff6653" providerId="ADAL" clId="{CECDDBA3-B368-4949-AF94-08426CD2D0EB}" dt="2024-03-27T19:14:29.490" v="4255" actId="20577"/>
          <ac:spMkLst>
            <pc:docMk/>
            <pc:sldMk cId="1766260152" sldId="338"/>
            <ac:spMk id="2" creationId="{C07B44CC-7086-FE7C-75DF-4A6B8183D709}"/>
          </ac:spMkLst>
        </pc:spChg>
        <pc:spChg chg="add mod">
          <ac:chgData name="Valdenaire, Christophe" userId="53827756-22c7-4f9e-9928-5f01d4ff6653" providerId="ADAL" clId="{CECDDBA3-B368-4949-AF94-08426CD2D0EB}" dt="2024-03-27T19:12:04.812" v="4191" actId="1076"/>
          <ac:spMkLst>
            <pc:docMk/>
            <pc:sldMk cId="1766260152" sldId="338"/>
            <ac:spMk id="12" creationId="{03E66450-64F6-8812-D935-B3E1DB718AF3}"/>
          </ac:spMkLst>
        </pc:spChg>
        <pc:spChg chg="add mod">
          <ac:chgData name="Valdenaire, Christophe" userId="53827756-22c7-4f9e-9928-5f01d4ff6653" providerId="ADAL" clId="{CECDDBA3-B368-4949-AF94-08426CD2D0EB}" dt="2024-03-27T19:13:41.160" v="4240" actId="1035"/>
          <ac:spMkLst>
            <pc:docMk/>
            <pc:sldMk cId="1766260152" sldId="338"/>
            <ac:spMk id="13" creationId="{A67A4383-20F6-E9FC-1996-8A58E7C374EC}"/>
          </ac:spMkLst>
        </pc:spChg>
        <pc:graphicFrameChg chg="add del mod">
          <ac:chgData name="Valdenaire, Christophe" userId="53827756-22c7-4f9e-9928-5f01d4ff6653" providerId="ADAL" clId="{CECDDBA3-B368-4949-AF94-08426CD2D0EB}" dt="2024-03-27T18:45:20.146" v="3907" actId="478"/>
          <ac:graphicFrameMkLst>
            <pc:docMk/>
            <pc:sldMk cId="1766260152" sldId="338"/>
            <ac:graphicFrameMk id="3" creationId="{ACAD1F05-A48D-5EF0-E4E3-EB0F9C0E4BFA}"/>
          </ac:graphicFrameMkLst>
        </pc:graphicFrameChg>
        <pc:graphicFrameChg chg="add del mod">
          <ac:chgData name="Valdenaire, Christophe" userId="53827756-22c7-4f9e-9928-5f01d4ff6653" providerId="ADAL" clId="{CECDDBA3-B368-4949-AF94-08426CD2D0EB}" dt="2024-03-27T18:45:47.494" v="3909" actId="478"/>
          <ac:graphicFrameMkLst>
            <pc:docMk/>
            <pc:sldMk cId="1766260152" sldId="338"/>
            <ac:graphicFrameMk id="4" creationId="{38120FFF-6C82-5E00-9849-1583640A08B6}"/>
          </ac:graphicFrameMkLst>
        </pc:graphicFrameChg>
        <pc:graphicFrameChg chg="add del mod">
          <ac:chgData name="Valdenaire, Christophe" userId="53827756-22c7-4f9e-9928-5f01d4ff6653" providerId="ADAL" clId="{CECDDBA3-B368-4949-AF94-08426CD2D0EB}" dt="2024-03-27T18:52:27.103" v="3929" actId="478"/>
          <ac:graphicFrameMkLst>
            <pc:docMk/>
            <pc:sldMk cId="1766260152" sldId="338"/>
            <ac:graphicFrameMk id="5" creationId="{744B0564-14C9-84FD-EC06-39A70ECF0286}"/>
          </ac:graphicFrameMkLst>
        </pc:graphicFrameChg>
        <pc:graphicFrameChg chg="add del mod">
          <ac:chgData name="Valdenaire, Christophe" userId="53827756-22c7-4f9e-9928-5f01d4ff6653" providerId="ADAL" clId="{CECDDBA3-B368-4949-AF94-08426CD2D0EB}" dt="2024-03-27T19:04:52.196" v="4003" actId="478"/>
          <ac:graphicFrameMkLst>
            <pc:docMk/>
            <pc:sldMk cId="1766260152" sldId="338"/>
            <ac:graphicFrameMk id="6" creationId="{7486B1C4-0531-5E0E-258F-54D7355573DC}"/>
          </ac:graphicFrameMkLst>
        </pc:graphicFrameChg>
        <pc:graphicFrameChg chg="add del mod modGraphic">
          <ac:chgData name="Valdenaire, Christophe" userId="53827756-22c7-4f9e-9928-5f01d4ff6653" providerId="ADAL" clId="{CECDDBA3-B368-4949-AF94-08426CD2D0EB}" dt="2024-03-27T19:02:42.417" v="3983" actId="478"/>
          <ac:graphicFrameMkLst>
            <pc:docMk/>
            <pc:sldMk cId="1766260152" sldId="338"/>
            <ac:graphicFrameMk id="8" creationId="{BA1A1AE9-6021-7600-1FBF-951B7E9E125F}"/>
          </ac:graphicFrameMkLst>
        </pc:graphicFrameChg>
        <pc:graphicFrameChg chg="add mod modGraphic">
          <ac:chgData name="Valdenaire, Christophe" userId="53827756-22c7-4f9e-9928-5f01d4ff6653" providerId="ADAL" clId="{CECDDBA3-B368-4949-AF94-08426CD2D0EB}" dt="2024-03-29T13:57:50.244" v="6209" actId="947"/>
          <ac:graphicFrameMkLst>
            <pc:docMk/>
            <pc:sldMk cId="1766260152" sldId="338"/>
            <ac:graphicFrameMk id="9" creationId="{95DE40FA-98BF-AD69-FDB8-6E60A7C6994D}"/>
          </ac:graphicFrameMkLst>
        </pc:graphicFrameChg>
        <pc:picChg chg="add mod">
          <ac:chgData name="Valdenaire, Christophe" userId="53827756-22c7-4f9e-9928-5f01d4ff6653" providerId="ADAL" clId="{CECDDBA3-B368-4949-AF94-08426CD2D0EB}" dt="2024-03-27T19:11:18.057" v="4182" actId="1035"/>
          <ac:picMkLst>
            <pc:docMk/>
            <pc:sldMk cId="1766260152" sldId="338"/>
            <ac:picMk id="7" creationId="{69FAE894-222B-0968-D106-AEC80BD9F239}"/>
          </ac:picMkLst>
        </pc:picChg>
        <pc:picChg chg="add mod">
          <ac:chgData name="Valdenaire, Christophe" userId="53827756-22c7-4f9e-9928-5f01d4ff6653" providerId="ADAL" clId="{CECDDBA3-B368-4949-AF94-08426CD2D0EB}" dt="2024-03-27T19:05:12.386" v="4013" actId="1035"/>
          <ac:picMkLst>
            <pc:docMk/>
            <pc:sldMk cId="1766260152" sldId="338"/>
            <ac:picMk id="10" creationId="{4E629F97-43A1-61C2-BF34-537EA2AFF7C4}"/>
          </ac:picMkLst>
        </pc:picChg>
        <pc:picChg chg="add mod">
          <ac:chgData name="Valdenaire, Christophe" userId="53827756-22c7-4f9e-9928-5f01d4ff6653" providerId="ADAL" clId="{CECDDBA3-B368-4949-AF94-08426CD2D0EB}" dt="2024-03-27T19:11:18.057" v="4182" actId="1035"/>
          <ac:picMkLst>
            <pc:docMk/>
            <pc:sldMk cId="1766260152" sldId="338"/>
            <ac:picMk id="11" creationId="{5AEFE277-AFEA-C2DB-4867-CA2DC52CF30F}"/>
          </ac:picMkLst>
        </pc:picChg>
      </pc:sldChg>
      <pc:sldChg chg="add del">
        <pc:chgData name="Valdenaire, Christophe" userId="53827756-22c7-4f9e-9928-5f01d4ff6653" providerId="ADAL" clId="{CECDDBA3-B368-4949-AF94-08426CD2D0EB}" dt="2024-03-27T19:05:56.447" v="4078" actId="2696"/>
        <pc:sldMkLst>
          <pc:docMk/>
          <pc:sldMk cId="1335297301" sldId="339"/>
        </pc:sldMkLst>
      </pc:sldChg>
      <pc:sldChg chg="addSp delSp modSp new mod">
        <pc:chgData name="Valdenaire, Christophe" userId="53827756-22c7-4f9e-9928-5f01d4ff6653" providerId="ADAL" clId="{CECDDBA3-B368-4949-AF94-08426CD2D0EB}" dt="2024-03-29T13:08:07.673" v="5133" actId="20577"/>
        <pc:sldMkLst>
          <pc:docMk/>
          <pc:sldMk cId="3680999485" sldId="339"/>
        </pc:sldMkLst>
        <pc:spChg chg="add mod">
          <ac:chgData name="Valdenaire, Christophe" userId="53827756-22c7-4f9e-9928-5f01d4ff6653" providerId="ADAL" clId="{CECDDBA3-B368-4949-AF94-08426CD2D0EB}" dt="2024-03-29T13:08:07.673" v="5133" actId="20577"/>
          <ac:spMkLst>
            <pc:docMk/>
            <pc:sldMk cId="3680999485" sldId="339"/>
            <ac:spMk id="2" creationId="{22134A73-9CBE-E3D3-CF8B-B0C589C8E5C1}"/>
          </ac:spMkLst>
        </pc:spChg>
        <pc:spChg chg="add mod">
          <ac:chgData name="Valdenaire, Christophe" userId="53827756-22c7-4f9e-9928-5f01d4ff6653" providerId="ADAL" clId="{CECDDBA3-B368-4949-AF94-08426CD2D0EB}" dt="2024-03-29T12:44:47.066" v="4730" actId="404"/>
          <ac:spMkLst>
            <pc:docMk/>
            <pc:sldMk cId="3680999485" sldId="339"/>
            <ac:spMk id="4" creationId="{AAB2576F-8E60-2607-54BB-D757E942DABA}"/>
          </ac:spMkLst>
        </pc:spChg>
        <pc:spChg chg="add mod">
          <ac:chgData name="Valdenaire, Christophe" userId="53827756-22c7-4f9e-9928-5f01d4ff6653" providerId="ADAL" clId="{CECDDBA3-B368-4949-AF94-08426CD2D0EB}" dt="2024-03-29T12:44:57.968" v="4731" actId="14100"/>
          <ac:spMkLst>
            <pc:docMk/>
            <pc:sldMk cId="3680999485" sldId="339"/>
            <ac:spMk id="5" creationId="{34389A3A-7CEF-CC57-F9F4-B5CF4FF2469A}"/>
          </ac:spMkLst>
        </pc:spChg>
        <pc:spChg chg="add mod topLvl">
          <ac:chgData name="Valdenaire, Christophe" userId="53827756-22c7-4f9e-9928-5f01d4ff6653" providerId="ADAL" clId="{CECDDBA3-B368-4949-AF94-08426CD2D0EB}" dt="2024-03-29T12:32:18.665" v="4632" actId="164"/>
          <ac:spMkLst>
            <pc:docMk/>
            <pc:sldMk cId="3680999485" sldId="339"/>
            <ac:spMk id="7" creationId="{E6A7F75A-5A24-3724-9A52-7FD58F72628A}"/>
          </ac:spMkLst>
        </pc:spChg>
        <pc:spChg chg="add mod">
          <ac:chgData name="Valdenaire, Christophe" userId="53827756-22c7-4f9e-9928-5f01d4ff6653" providerId="ADAL" clId="{CECDDBA3-B368-4949-AF94-08426CD2D0EB}" dt="2024-03-29T12:47:16.889" v="4907" actId="1076"/>
          <ac:spMkLst>
            <pc:docMk/>
            <pc:sldMk cId="3680999485" sldId="339"/>
            <ac:spMk id="12" creationId="{67541A13-35D5-3898-80FA-CE3521D414B4}"/>
          </ac:spMkLst>
        </pc:spChg>
        <pc:spChg chg="add mod">
          <ac:chgData name="Valdenaire, Christophe" userId="53827756-22c7-4f9e-9928-5f01d4ff6653" providerId="ADAL" clId="{CECDDBA3-B368-4949-AF94-08426CD2D0EB}" dt="2024-03-29T12:53:02.849" v="5037" actId="113"/>
          <ac:spMkLst>
            <pc:docMk/>
            <pc:sldMk cId="3680999485" sldId="339"/>
            <ac:spMk id="13" creationId="{35757E8D-1B62-7910-4704-DE0DCD7C6363}"/>
          </ac:spMkLst>
        </pc:spChg>
        <pc:spChg chg="add mod">
          <ac:chgData name="Valdenaire, Christophe" userId="53827756-22c7-4f9e-9928-5f01d4ff6653" providerId="ADAL" clId="{CECDDBA3-B368-4949-AF94-08426CD2D0EB}" dt="2024-03-29T12:53:18.597" v="5038" actId="113"/>
          <ac:spMkLst>
            <pc:docMk/>
            <pc:sldMk cId="3680999485" sldId="339"/>
            <ac:spMk id="14" creationId="{0AD66DB9-7E26-FC28-A7BA-D84034892EBA}"/>
          </ac:spMkLst>
        </pc:spChg>
        <pc:grpChg chg="add del mod">
          <ac:chgData name="Valdenaire, Christophe" userId="53827756-22c7-4f9e-9928-5f01d4ff6653" providerId="ADAL" clId="{CECDDBA3-B368-4949-AF94-08426CD2D0EB}" dt="2024-03-29T12:31:43.290" v="4622" actId="165"/>
          <ac:grpSpMkLst>
            <pc:docMk/>
            <pc:sldMk cId="3680999485" sldId="339"/>
            <ac:grpSpMk id="8" creationId="{C7B7204B-A15D-2030-D95A-8E3DC988187E}"/>
          </ac:grpSpMkLst>
        </pc:grpChg>
        <pc:grpChg chg="add mod">
          <ac:chgData name="Valdenaire, Christophe" userId="53827756-22c7-4f9e-9928-5f01d4ff6653" providerId="ADAL" clId="{CECDDBA3-B368-4949-AF94-08426CD2D0EB}" dt="2024-03-29T12:45:15.213" v="4769" actId="1037"/>
          <ac:grpSpMkLst>
            <pc:docMk/>
            <pc:sldMk cId="3680999485" sldId="339"/>
            <ac:grpSpMk id="11" creationId="{2F39635D-CD40-E8EB-9A63-1F950E4F6ECA}"/>
          </ac:grpSpMkLst>
        </pc:grpChg>
        <pc:picChg chg="add mod">
          <ac:chgData name="Valdenaire, Christophe" userId="53827756-22c7-4f9e-9928-5f01d4ff6653" providerId="ADAL" clId="{CECDDBA3-B368-4949-AF94-08426CD2D0EB}" dt="2024-03-29T12:44:31.512" v="4727" actId="1076"/>
          <ac:picMkLst>
            <pc:docMk/>
            <pc:sldMk cId="3680999485" sldId="339"/>
            <ac:picMk id="3" creationId="{8F65EBCE-2B9D-391C-E506-08A3B816FF55}"/>
          </ac:picMkLst>
        </pc:picChg>
        <pc:picChg chg="add del mod topLvl">
          <ac:chgData name="Valdenaire, Christophe" userId="53827756-22c7-4f9e-9928-5f01d4ff6653" providerId="ADAL" clId="{CECDDBA3-B368-4949-AF94-08426CD2D0EB}" dt="2024-03-29T12:32:20.562" v="4633" actId="478"/>
          <ac:picMkLst>
            <pc:docMk/>
            <pc:sldMk cId="3680999485" sldId="339"/>
            <ac:picMk id="6" creationId="{685DF410-FF57-DEDB-9C0B-2A3DE9555C69}"/>
          </ac:picMkLst>
        </pc:picChg>
        <pc:picChg chg="add del mod">
          <ac:chgData name="Valdenaire, Christophe" userId="53827756-22c7-4f9e-9928-5f01d4ff6653" providerId="ADAL" clId="{CECDDBA3-B368-4949-AF94-08426CD2D0EB}" dt="2024-03-29T12:27:57.141" v="4608" actId="478"/>
          <ac:picMkLst>
            <pc:docMk/>
            <pc:sldMk cId="3680999485" sldId="339"/>
            <ac:picMk id="9" creationId="{7E8E839A-4C11-6ACC-56EB-B534D7FCF07F}"/>
          </ac:picMkLst>
        </pc:picChg>
        <pc:picChg chg="add mod modCrop">
          <ac:chgData name="Valdenaire, Christophe" userId="53827756-22c7-4f9e-9928-5f01d4ff6653" providerId="ADAL" clId="{CECDDBA3-B368-4949-AF94-08426CD2D0EB}" dt="2024-03-29T12:32:18.665" v="4632" actId="164"/>
          <ac:picMkLst>
            <pc:docMk/>
            <pc:sldMk cId="3680999485" sldId="339"/>
            <ac:picMk id="10" creationId="{B36DC661-D2B6-448A-BB98-2B433B71EFEC}"/>
          </ac:picMkLst>
        </pc:picChg>
      </pc:sldChg>
      <pc:sldChg chg="addSp modSp new mod">
        <pc:chgData name="Valdenaire, Christophe" userId="53827756-22c7-4f9e-9928-5f01d4ff6653" providerId="ADAL" clId="{CECDDBA3-B368-4949-AF94-08426CD2D0EB}" dt="2024-03-29T14:01:03.080" v="6393"/>
        <pc:sldMkLst>
          <pc:docMk/>
          <pc:sldMk cId="505142700" sldId="340"/>
        </pc:sldMkLst>
        <pc:spChg chg="add mod">
          <ac:chgData name="Valdenaire, Christophe" userId="53827756-22c7-4f9e-9928-5f01d4ff6653" providerId="ADAL" clId="{CECDDBA3-B368-4949-AF94-08426CD2D0EB}" dt="2024-03-29T13:08:04.502" v="5132" actId="20577"/>
          <ac:spMkLst>
            <pc:docMk/>
            <pc:sldMk cId="505142700" sldId="340"/>
            <ac:spMk id="2" creationId="{033B164B-BBD2-2A00-B49F-A57335151862}"/>
          </ac:spMkLst>
        </pc:spChg>
        <pc:spChg chg="add mod">
          <ac:chgData name="Valdenaire, Christophe" userId="53827756-22c7-4f9e-9928-5f01d4ff6653" providerId="ADAL" clId="{CECDDBA3-B368-4949-AF94-08426CD2D0EB}" dt="2024-03-29T13:36:13.760" v="6104" actId="14100"/>
          <ac:spMkLst>
            <pc:docMk/>
            <pc:sldMk cId="505142700" sldId="340"/>
            <ac:spMk id="3" creationId="{B49C3AC3-02EF-064B-C2CA-52FEB711AA18}"/>
          </ac:spMkLst>
        </pc:spChg>
        <pc:spChg chg="add mod">
          <ac:chgData name="Valdenaire, Christophe" userId="53827756-22c7-4f9e-9928-5f01d4ff6653" providerId="ADAL" clId="{CECDDBA3-B368-4949-AF94-08426CD2D0EB}" dt="2024-03-29T13:14:50.402" v="5403" actId="164"/>
          <ac:spMkLst>
            <pc:docMk/>
            <pc:sldMk cId="505142700" sldId="340"/>
            <ac:spMk id="6" creationId="{EE00A0D6-EE59-07D5-03A9-BDFF8BDAF473}"/>
          </ac:spMkLst>
        </pc:spChg>
        <pc:spChg chg="add mod">
          <ac:chgData name="Valdenaire, Christophe" userId="53827756-22c7-4f9e-9928-5f01d4ff6653" providerId="ADAL" clId="{CECDDBA3-B368-4949-AF94-08426CD2D0EB}" dt="2024-03-29T13:38:54.572" v="6105" actId="1076"/>
          <ac:spMkLst>
            <pc:docMk/>
            <pc:sldMk cId="505142700" sldId="340"/>
            <ac:spMk id="7" creationId="{E0ABDAF0-D758-E6DF-1514-57FCA495B65E}"/>
          </ac:spMkLst>
        </pc:spChg>
        <pc:spChg chg="add mod">
          <ac:chgData name="Valdenaire, Christophe" userId="53827756-22c7-4f9e-9928-5f01d4ff6653" providerId="ADAL" clId="{CECDDBA3-B368-4949-AF94-08426CD2D0EB}" dt="2024-03-29T13:39:04.244" v="6106" actId="1076"/>
          <ac:spMkLst>
            <pc:docMk/>
            <pc:sldMk cId="505142700" sldId="340"/>
            <ac:spMk id="9" creationId="{949EE228-7C11-FE55-2181-12E27009ABAE}"/>
          </ac:spMkLst>
        </pc:spChg>
        <pc:spChg chg="add mod">
          <ac:chgData name="Valdenaire, Christophe" userId="53827756-22c7-4f9e-9928-5f01d4ff6653" providerId="ADAL" clId="{CECDDBA3-B368-4949-AF94-08426CD2D0EB}" dt="2024-03-29T13:36:10.565" v="6103" actId="14100"/>
          <ac:spMkLst>
            <pc:docMk/>
            <pc:sldMk cId="505142700" sldId="340"/>
            <ac:spMk id="11" creationId="{B2E9A919-B316-FD38-E2EF-F4127BA605B6}"/>
          </ac:spMkLst>
        </pc:spChg>
        <pc:spChg chg="add mod">
          <ac:chgData name="Valdenaire, Christophe" userId="53827756-22c7-4f9e-9928-5f01d4ff6653" providerId="ADAL" clId="{CECDDBA3-B368-4949-AF94-08426CD2D0EB}" dt="2024-03-29T13:47:16.652" v="6129" actId="1038"/>
          <ac:spMkLst>
            <pc:docMk/>
            <pc:sldMk cId="505142700" sldId="340"/>
            <ac:spMk id="14" creationId="{45860C8A-BF3B-C6F4-8ECF-2708159799E9}"/>
          </ac:spMkLst>
        </pc:spChg>
        <pc:spChg chg="add mod">
          <ac:chgData name="Valdenaire, Christophe" userId="53827756-22c7-4f9e-9928-5f01d4ff6653" providerId="ADAL" clId="{CECDDBA3-B368-4949-AF94-08426CD2D0EB}" dt="2024-03-29T13:55:48.282" v="6167" actId="20577"/>
          <ac:spMkLst>
            <pc:docMk/>
            <pc:sldMk cId="505142700" sldId="340"/>
            <ac:spMk id="16" creationId="{AC5A331F-4CCE-138A-56A2-FCF890DBB120}"/>
          </ac:spMkLst>
        </pc:spChg>
        <pc:grpChg chg="add mod">
          <ac:chgData name="Valdenaire, Christophe" userId="53827756-22c7-4f9e-9928-5f01d4ff6653" providerId="ADAL" clId="{CECDDBA3-B368-4949-AF94-08426CD2D0EB}" dt="2024-03-29T13:14:50.402" v="5403" actId="164"/>
          <ac:grpSpMkLst>
            <pc:docMk/>
            <pc:sldMk cId="505142700" sldId="340"/>
            <ac:grpSpMk id="10" creationId="{628CD321-B564-136A-8B10-23ACEB5BC0D7}"/>
          </ac:grpSpMkLst>
        </pc:grpChg>
        <pc:grpChg chg="add mod">
          <ac:chgData name="Valdenaire, Christophe" userId="53827756-22c7-4f9e-9928-5f01d4ff6653" providerId="ADAL" clId="{CECDDBA3-B368-4949-AF94-08426CD2D0EB}" dt="2024-03-29T13:46:45.971" v="6114" actId="164"/>
          <ac:grpSpMkLst>
            <pc:docMk/>
            <pc:sldMk cId="505142700" sldId="340"/>
            <ac:grpSpMk id="15" creationId="{5CBE9A7F-5689-2A78-E918-D91F5FFBED64}"/>
          </ac:grpSpMkLst>
        </pc:grpChg>
        <pc:graphicFrameChg chg="add mod modGraphic">
          <ac:chgData name="Valdenaire, Christophe" userId="53827756-22c7-4f9e-9928-5f01d4ff6653" providerId="ADAL" clId="{CECDDBA3-B368-4949-AF94-08426CD2D0EB}" dt="2024-03-29T13:26:37.822" v="6098" actId="207"/>
          <ac:graphicFrameMkLst>
            <pc:docMk/>
            <pc:sldMk cId="505142700" sldId="340"/>
            <ac:graphicFrameMk id="12" creationId="{7F7547B9-F4FA-7DA7-2503-525DD5501B27}"/>
          </ac:graphicFrameMkLst>
        </pc:graphicFrameChg>
        <pc:graphicFrameChg chg="add mod modGraphic">
          <ac:chgData name="Valdenaire, Christophe" userId="53827756-22c7-4f9e-9928-5f01d4ff6653" providerId="ADAL" clId="{CECDDBA3-B368-4949-AF94-08426CD2D0EB}" dt="2024-03-29T14:01:03.080" v="6393"/>
          <ac:graphicFrameMkLst>
            <pc:docMk/>
            <pc:sldMk cId="505142700" sldId="340"/>
            <ac:graphicFrameMk id="17" creationId="{C7A78EB6-39DF-BF16-B7E3-73D46492D911}"/>
          </ac:graphicFrameMkLst>
        </pc:graphicFrameChg>
        <pc:picChg chg="add mod">
          <ac:chgData name="Valdenaire, Christophe" userId="53827756-22c7-4f9e-9928-5f01d4ff6653" providerId="ADAL" clId="{CECDDBA3-B368-4949-AF94-08426CD2D0EB}" dt="2024-03-29T13:38:54.572" v="6105" actId="1076"/>
          <ac:picMkLst>
            <pc:docMk/>
            <pc:sldMk cId="505142700" sldId="340"/>
            <ac:picMk id="4" creationId="{8367C6A5-DE6A-ED07-DF39-9A125E644E03}"/>
          </ac:picMkLst>
        </pc:picChg>
        <pc:picChg chg="add mod">
          <ac:chgData name="Valdenaire, Christophe" userId="53827756-22c7-4f9e-9928-5f01d4ff6653" providerId="ADAL" clId="{CECDDBA3-B368-4949-AF94-08426CD2D0EB}" dt="2024-03-29T13:14:50.402" v="5403" actId="164"/>
          <ac:picMkLst>
            <pc:docMk/>
            <pc:sldMk cId="505142700" sldId="340"/>
            <ac:picMk id="5" creationId="{FEC20F3B-41DA-EF3B-7A24-87B5F775D07D}"/>
          </ac:picMkLst>
        </pc:picChg>
        <pc:picChg chg="add mod">
          <ac:chgData name="Valdenaire, Christophe" userId="53827756-22c7-4f9e-9928-5f01d4ff6653" providerId="ADAL" clId="{CECDDBA3-B368-4949-AF94-08426CD2D0EB}" dt="2024-03-29T13:39:04.244" v="6106" actId="1076"/>
          <ac:picMkLst>
            <pc:docMk/>
            <pc:sldMk cId="505142700" sldId="340"/>
            <ac:picMk id="8" creationId="{D15474B5-1F27-9BDF-C8FA-7C1CBBC88D5D}"/>
          </ac:picMkLst>
        </pc:picChg>
        <pc:picChg chg="add mod modCrop">
          <ac:chgData name="Valdenaire, Christophe" userId="53827756-22c7-4f9e-9928-5f01d4ff6653" providerId="ADAL" clId="{CECDDBA3-B368-4949-AF94-08426CD2D0EB}" dt="2024-03-29T13:46:45.971" v="6114" actId="164"/>
          <ac:picMkLst>
            <pc:docMk/>
            <pc:sldMk cId="505142700" sldId="340"/>
            <ac:picMk id="13" creationId="{8070BE2A-FC3E-AAD7-8118-E5CF7A14A618}"/>
          </ac:picMkLst>
        </pc:picChg>
      </pc:sldChg>
      <pc:sldChg chg="addSp modSp new mod">
        <pc:chgData name="Valdenaire, Christophe" userId="53827756-22c7-4f9e-9928-5f01d4ff6653" providerId="ADAL" clId="{CECDDBA3-B368-4949-AF94-08426CD2D0EB}" dt="2024-03-29T14:07:18.774" v="6758" actId="13926"/>
        <pc:sldMkLst>
          <pc:docMk/>
          <pc:sldMk cId="2945175389" sldId="341"/>
        </pc:sldMkLst>
        <pc:spChg chg="add mod">
          <ac:chgData name="Valdenaire, Christophe" userId="53827756-22c7-4f9e-9928-5f01d4ff6653" providerId="ADAL" clId="{CECDDBA3-B368-4949-AF94-08426CD2D0EB}" dt="2024-03-29T14:06:47.751" v="6724" actId="20577"/>
          <ac:spMkLst>
            <pc:docMk/>
            <pc:sldMk cId="2945175389" sldId="341"/>
            <ac:spMk id="2" creationId="{2E159F3B-56CB-905E-F692-C8DBFB30FF5D}"/>
          </ac:spMkLst>
        </pc:spChg>
        <pc:spChg chg="add mod">
          <ac:chgData name="Valdenaire, Christophe" userId="53827756-22c7-4f9e-9928-5f01d4ff6653" providerId="ADAL" clId="{CECDDBA3-B368-4949-AF94-08426CD2D0EB}" dt="2024-03-29T14:07:18.774" v="6758" actId="13926"/>
          <ac:spMkLst>
            <pc:docMk/>
            <pc:sldMk cId="2945175389" sldId="341"/>
            <ac:spMk id="3" creationId="{D0F27755-0257-7A84-ECD7-A43749972D76}"/>
          </ac:spMkLst>
        </pc:spChg>
      </pc:sldChg>
      <pc:sldMasterChg chg="delSldLayout">
        <pc:chgData name="Valdenaire, Christophe" userId="53827756-22c7-4f9e-9928-5f01d4ff6653" providerId="ADAL" clId="{CECDDBA3-B368-4949-AF94-08426CD2D0EB}" dt="2024-03-29T14:04:33.114" v="6539" actId="47"/>
        <pc:sldMasterMkLst>
          <pc:docMk/>
          <pc:sldMasterMk cId="1449198067" sldId="2147483677"/>
        </pc:sldMasterMkLst>
        <pc:sldLayoutChg chg="del">
          <pc:chgData name="Valdenaire, Christophe" userId="53827756-22c7-4f9e-9928-5f01d4ff6653" providerId="ADAL" clId="{CECDDBA3-B368-4949-AF94-08426CD2D0EB}" dt="2024-03-29T14:04:29.767" v="6535" actId="47"/>
          <pc:sldLayoutMkLst>
            <pc:docMk/>
            <pc:sldMasterMk cId="1449198067" sldId="2147483677"/>
            <pc:sldLayoutMk cId="4043713772" sldId="2147483692"/>
          </pc:sldLayoutMkLst>
        </pc:sldLayoutChg>
        <pc:sldLayoutChg chg="del">
          <pc:chgData name="Valdenaire, Christophe" userId="53827756-22c7-4f9e-9928-5f01d4ff6653" providerId="ADAL" clId="{CECDDBA3-B368-4949-AF94-08426CD2D0EB}" dt="2024-03-29T14:04:33.114" v="6539" actId="47"/>
          <pc:sldLayoutMkLst>
            <pc:docMk/>
            <pc:sldMasterMk cId="1449198067" sldId="2147483677"/>
            <pc:sldLayoutMk cId="26039424" sldId="2147483698"/>
          </pc:sldLayoutMkLst>
        </pc:sldLayoutChg>
      </pc:sldMasterChg>
    </pc:docChg>
  </pc:docChgLst>
  <pc:docChgLst>
    <pc:chgData name="Phan, Rebecca" userId="S::rebecca.phan@saint-gobain.com::1814c861-fb4e-4913-b65e-a04699fbb5e1" providerId="AD" clId="Web-{E1177DE3-4485-DAD2-BA83-1D9AECDEB008}"/>
    <pc:docChg chg="modSld">
      <pc:chgData name="Phan, Rebecca" userId="S::rebecca.phan@saint-gobain.com::1814c861-fb4e-4913-b65e-a04699fbb5e1" providerId="AD" clId="Web-{E1177DE3-4485-DAD2-BA83-1D9AECDEB008}" dt="2024-04-09T22:17:34.851" v="3"/>
      <pc:docMkLst>
        <pc:docMk/>
      </pc:docMkLst>
      <pc:sldChg chg="modSp">
        <pc:chgData name="Phan, Rebecca" userId="S::rebecca.phan@saint-gobain.com::1814c861-fb4e-4913-b65e-a04699fbb5e1" providerId="AD" clId="Web-{E1177DE3-4485-DAD2-BA83-1D9AECDEB008}" dt="2024-04-09T22:15:41.316" v="0" actId="20577"/>
        <pc:sldMkLst>
          <pc:docMk/>
          <pc:sldMk cId="2213715613" sldId="313"/>
        </pc:sldMkLst>
        <pc:spChg chg="mod">
          <ac:chgData name="Phan, Rebecca" userId="S::rebecca.phan@saint-gobain.com::1814c861-fb4e-4913-b65e-a04699fbb5e1" providerId="AD" clId="Web-{E1177DE3-4485-DAD2-BA83-1D9AECDEB008}" dt="2024-04-09T22:15:41.316" v="0" actId="20577"/>
          <ac:spMkLst>
            <pc:docMk/>
            <pc:sldMk cId="2213715613" sldId="313"/>
            <ac:spMk id="4" creationId="{2E626B79-8234-2322-8553-5F4904D2FD9C}"/>
          </ac:spMkLst>
        </pc:spChg>
      </pc:sldChg>
      <pc:sldChg chg="delSp">
        <pc:chgData name="Phan, Rebecca" userId="S::rebecca.phan@saint-gobain.com::1814c861-fb4e-4913-b65e-a04699fbb5e1" providerId="AD" clId="Web-{E1177DE3-4485-DAD2-BA83-1D9AECDEB008}" dt="2024-04-09T22:17:34.851" v="3"/>
        <pc:sldMkLst>
          <pc:docMk/>
          <pc:sldMk cId="2155969868" sldId="314"/>
        </pc:sldMkLst>
        <pc:spChg chg="del">
          <ac:chgData name="Phan, Rebecca" userId="S::rebecca.phan@saint-gobain.com::1814c861-fb4e-4913-b65e-a04699fbb5e1" providerId="AD" clId="Web-{E1177DE3-4485-DAD2-BA83-1D9AECDEB008}" dt="2024-04-09T22:17:34.851" v="3"/>
          <ac:spMkLst>
            <pc:docMk/>
            <pc:sldMk cId="2155969868" sldId="314"/>
            <ac:spMk id="4" creationId="{35AC47F8-360A-8E3B-2F9F-2C680B6350F9}"/>
          </ac:spMkLst>
        </pc:spChg>
      </pc:sldChg>
      <pc:sldChg chg="modSp">
        <pc:chgData name="Phan, Rebecca" userId="S::rebecca.phan@saint-gobain.com::1814c861-fb4e-4913-b65e-a04699fbb5e1" providerId="AD" clId="Web-{E1177DE3-4485-DAD2-BA83-1D9AECDEB008}" dt="2024-04-09T22:16:23.645" v="2" actId="20577"/>
        <pc:sldMkLst>
          <pc:docMk/>
          <pc:sldMk cId="928953303" sldId="330"/>
        </pc:sldMkLst>
        <pc:spChg chg="mod">
          <ac:chgData name="Phan, Rebecca" userId="S::rebecca.phan@saint-gobain.com::1814c861-fb4e-4913-b65e-a04699fbb5e1" providerId="AD" clId="Web-{E1177DE3-4485-DAD2-BA83-1D9AECDEB008}" dt="2024-04-09T22:16:00.848" v="1" actId="20577"/>
          <ac:spMkLst>
            <pc:docMk/>
            <pc:sldMk cId="928953303" sldId="330"/>
            <ac:spMk id="22" creationId="{2B6B8DD6-98ED-7B72-828D-77491E09BC99}"/>
          </ac:spMkLst>
        </pc:spChg>
        <pc:spChg chg="mod">
          <ac:chgData name="Phan, Rebecca" userId="S::rebecca.phan@saint-gobain.com::1814c861-fb4e-4913-b65e-a04699fbb5e1" providerId="AD" clId="Web-{E1177DE3-4485-DAD2-BA83-1D9AECDEB008}" dt="2024-04-09T22:16:23.645" v="2" actId="20577"/>
          <ac:spMkLst>
            <pc:docMk/>
            <pc:sldMk cId="928953303" sldId="330"/>
            <ac:spMk id="23" creationId="{6E410745-9FDD-3C91-7BED-E53AD3C29978}"/>
          </ac:spMkLst>
        </pc:spChg>
      </pc:sldChg>
    </pc:docChg>
  </pc:docChgLst>
  <pc:docChgLst>
    <pc:chgData name="Valdenaire, Christophe" userId="53827756-22c7-4f9e-9928-5f01d4ff6653" providerId="ADAL" clId="{8643B0B0-4682-461E-8190-E52FFD2CD541}"/>
    <pc:docChg chg="undo custSel addSld delSld modSld sldOrd">
      <pc:chgData name="Valdenaire, Christophe" userId="53827756-22c7-4f9e-9928-5f01d4ff6653" providerId="ADAL" clId="{8643B0B0-4682-461E-8190-E52FFD2CD541}" dt="2024-04-08T12:56:05.559" v="1006" actId="2696"/>
      <pc:docMkLst>
        <pc:docMk/>
      </pc:docMkLst>
      <pc:sldChg chg="addSp delSp modSp mod">
        <pc:chgData name="Valdenaire, Christophe" userId="53827756-22c7-4f9e-9928-5f01d4ff6653" providerId="ADAL" clId="{8643B0B0-4682-461E-8190-E52FFD2CD541}" dt="2024-04-08T12:55:36.704" v="1003" actId="1076"/>
        <pc:sldMkLst>
          <pc:docMk/>
          <pc:sldMk cId="845184866" sldId="331"/>
        </pc:sldMkLst>
        <pc:spChg chg="del">
          <ac:chgData name="Valdenaire, Christophe" userId="53827756-22c7-4f9e-9928-5f01d4ff6653" providerId="ADAL" clId="{8643B0B0-4682-461E-8190-E52FFD2CD541}" dt="2024-04-08T11:44:34.627" v="11" actId="478"/>
          <ac:spMkLst>
            <pc:docMk/>
            <pc:sldMk cId="845184866" sldId="331"/>
            <ac:spMk id="3" creationId="{A721D398-1108-D7E8-E44B-63BB330F8F3D}"/>
          </ac:spMkLst>
        </pc:spChg>
        <pc:spChg chg="add mod topLvl">
          <ac:chgData name="Valdenaire, Christophe" userId="53827756-22c7-4f9e-9928-5f01d4ff6653" providerId="ADAL" clId="{8643B0B0-4682-461E-8190-E52FFD2CD541}" dt="2024-04-08T12:09:22.536" v="85" actId="164"/>
          <ac:spMkLst>
            <pc:docMk/>
            <pc:sldMk cId="845184866" sldId="331"/>
            <ac:spMk id="8" creationId="{3F7EFC2C-ABE9-A909-10DE-50C17D50A61A}"/>
          </ac:spMkLst>
        </pc:spChg>
        <pc:spChg chg="add mod topLvl">
          <ac:chgData name="Valdenaire, Christophe" userId="53827756-22c7-4f9e-9928-5f01d4ff6653" providerId="ADAL" clId="{8643B0B0-4682-461E-8190-E52FFD2CD541}" dt="2024-04-08T12:09:12.299" v="82" actId="164"/>
          <ac:spMkLst>
            <pc:docMk/>
            <pc:sldMk cId="845184866" sldId="331"/>
            <ac:spMk id="9" creationId="{F80CEAD6-1F3A-637B-D9F5-8E8FCEB26F60}"/>
          </ac:spMkLst>
        </pc:spChg>
        <pc:spChg chg="mod">
          <ac:chgData name="Valdenaire, Christophe" userId="53827756-22c7-4f9e-9928-5f01d4ff6653" providerId="ADAL" clId="{8643B0B0-4682-461E-8190-E52FFD2CD541}" dt="2024-04-08T12:16:29.959" v="95" actId="1038"/>
          <ac:spMkLst>
            <pc:docMk/>
            <pc:sldMk cId="845184866" sldId="331"/>
            <ac:spMk id="11" creationId="{5BF2C0E7-E950-9EE7-98D1-296EF561DAB3}"/>
          </ac:spMkLst>
        </pc:spChg>
        <pc:spChg chg="mod">
          <ac:chgData name="Valdenaire, Christophe" userId="53827756-22c7-4f9e-9928-5f01d4ff6653" providerId="ADAL" clId="{8643B0B0-4682-461E-8190-E52FFD2CD541}" dt="2024-04-08T12:17:09.817" v="99" actId="404"/>
          <ac:spMkLst>
            <pc:docMk/>
            <pc:sldMk cId="845184866" sldId="331"/>
            <ac:spMk id="20" creationId="{DC8B9F8E-5D36-07DB-DC73-665BED9C7977}"/>
          </ac:spMkLst>
        </pc:spChg>
        <pc:spChg chg="mod">
          <ac:chgData name="Valdenaire, Christophe" userId="53827756-22c7-4f9e-9928-5f01d4ff6653" providerId="ADAL" clId="{8643B0B0-4682-461E-8190-E52FFD2CD541}" dt="2024-04-08T12:17:09.817" v="99" actId="404"/>
          <ac:spMkLst>
            <pc:docMk/>
            <pc:sldMk cId="845184866" sldId="331"/>
            <ac:spMk id="21" creationId="{F6D756CD-77A9-F5E1-9206-8708ED4365E5}"/>
          </ac:spMkLst>
        </pc:spChg>
        <pc:spChg chg="mod">
          <ac:chgData name="Valdenaire, Christophe" userId="53827756-22c7-4f9e-9928-5f01d4ff6653" providerId="ADAL" clId="{8643B0B0-4682-461E-8190-E52FFD2CD541}" dt="2024-04-08T12:17:09.817" v="99" actId="404"/>
          <ac:spMkLst>
            <pc:docMk/>
            <pc:sldMk cId="845184866" sldId="331"/>
            <ac:spMk id="22" creationId="{BF67CCF4-C83F-FC5A-17C9-0BC6D19CCC0F}"/>
          </ac:spMkLst>
        </pc:spChg>
        <pc:spChg chg="mod">
          <ac:chgData name="Valdenaire, Christophe" userId="53827756-22c7-4f9e-9928-5f01d4ff6653" providerId="ADAL" clId="{8643B0B0-4682-461E-8190-E52FFD2CD541}" dt="2024-04-08T12:17:09.817" v="99" actId="404"/>
          <ac:spMkLst>
            <pc:docMk/>
            <pc:sldMk cId="845184866" sldId="331"/>
            <ac:spMk id="23" creationId="{6B9DE3E5-BD91-EDF3-B9F2-926A066327ED}"/>
          </ac:spMkLst>
        </pc:spChg>
        <pc:spChg chg="mod">
          <ac:chgData name="Valdenaire, Christophe" userId="53827756-22c7-4f9e-9928-5f01d4ff6653" providerId="ADAL" clId="{8643B0B0-4682-461E-8190-E52FFD2CD541}" dt="2024-04-08T12:17:09.817" v="99" actId="404"/>
          <ac:spMkLst>
            <pc:docMk/>
            <pc:sldMk cId="845184866" sldId="331"/>
            <ac:spMk id="24" creationId="{AC242D9A-E973-F6AA-2823-6C3FEC8E5486}"/>
          </ac:spMkLst>
        </pc:spChg>
        <pc:spChg chg="mod">
          <ac:chgData name="Valdenaire, Christophe" userId="53827756-22c7-4f9e-9928-5f01d4ff6653" providerId="ADAL" clId="{8643B0B0-4682-461E-8190-E52FFD2CD541}" dt="2024-04-08T12:17:09.817" v="99" actId="404"/>
          <ac:spMkLst>
            <pc:docMk/>
            <pc:sldMk cId="845184866" sldId="331"/>
            <ac:spMk id="25" creationId="{26E65BAE-3798-E5E8-354C-9903DC357331}"/>
          </ac:spMkLst>
        </pc:spChg>
        <pc:spChg chg="mod">
          <ac:chgData name="Valdenaire, Christophe" userId="53827756-22c7-4f9e-9928-5f01d4ff6653" providerId="ADAL" clId="{8643B0B0-4682-461E-8190-E52FFD2CD541}" dt="2024-04-08T12:17:09.817" v="99" actId="404"/>
          <ac:spMkLst>
            <pc:docMk/>
            <pc:sldMk cId="845184866" sldId="331"/>
            <ac:spMk id="26" creationId="{077205E3-9BB1-8C08-FC44-A2ACABCDDEC5}"/>
          </ac:spMkLst>
        </pc:spChg>
        <pc:spChg chg="mod">
          <ac:chgData name="Valdenaire, Christophe" userId="53827756-22c7-4f9e-9928-5f01d4ff6653" providerId="ADAL" clId="{8643B0B0-4682-461E-8190-E52FFD2CD541}" dt="2024-04-08T12:17:09.817" v="99" actId="404"/>
          <ac:spMkLst>
            <pc:docMk/>
            <pc:sldMk cId="845184866" sldId="331"/>
            <ac:spMk id="27" creationId="{B5A77924-FA08-8478-D9BD-395DAEFC0FC9}"/>
          </ac:spMkLst>
        </pc:spChg>
        <pc:spChg chg="mod">
          <ac:chgData name="Valdenaire, Christophe" userId="53827756-22c7-4f9e-9928-5f01d4ff6653" providerId="ADAL" clId="{8643B0B0-4682-461E-8190-E52FFD2CD541}" dt="2024-04-08T12:17:09.817" v="99" actId="404"/>
          <ac:spMkLst>
            <pc:docMk/>
            <pc:sldMk cId="845184866" sldId="331"/>
            <ac:spMk id="28" creationId="{188B920D-28AD-96B8-D973-7A9974261CA7}"/>
          </ac:spMkLst>
        </pc:spChg>
        <pc:spChg chg="mod">
          <ac:chgData name="Valdenaire, Christophe" userId="53827756-22c7-4f9e-9928-5f01d4ff6653" providerId="ADAL" clId="{8643B0B0-4682-461E-8190-E52FFD2CD541}" dt="2024-04-08T12:17:09.817" v="99" actId="404"/>
          <ac:spMkLst>
            <pc:docMk/>
            <pc:sldMk cId="845184866" sldId="331"/>
            <ac:spMk id="29" creationId="{F0CB30C6-2170-7C67-7334-C2A969934B7B}"/>
          </ac:spMkLst>
        </pc:spChg>
        <pc:spChg chg="mod">
          <ac:chgData name="Valdenaire, Christophe" userId="53827756-22c7-4f9e-9928-5f01d4ff6653" providerId="ADAL" clId="{8643B0B0-4682-461E-8190-E52FFD2CD541}" dt="2024-04-08T12:17:09.817" v="99" actId="404"/>
          <ac:spMkLst>
            <pc:docMk/>
            <pc:sldMk cId="845184866" sldId="331"/>
            <ac:spMk id="30" creationId="{F3C19154-BF68-1AAD-7F79-7D5D310438C0}"/>
          </ac:spMkLst>
        </pc:spChg>
        <pc:spChg chg="mod">
          <ac:chgData name="Valdenaire, Christophe" userId="53827756-22c7-4f9e-9928-5f01d4ff6653" providerId="ADAL" clId="{8643B0B0-4682-461E-8190-E52FFD2CD541}" dt="2024-04-08T12:17:09.817" v="99" actId="404"/>
          <ac:spMkLst>
            <pc:docMk/>
            <pc:sldMk cId="845184866" sldId="331"/>
            <ac:spMk id="31" creationId="{9E90E9FB-D4B0-4756-BB23-955FA766C211}"/>
          </ac:spMkLst>
        </pc:spChg>
        <pc:spChg chg="del">
          <ac:chgData name="Valdenaire, Christophe" userId="53827756-22c7-4f9e-9928-5f01d4ff6653" providerId="ADAL" clId="{8643B0B0-4682-461E-8190-E52FFD2CD541}" dt="2024-04-08T11:44:37.570" v="13" actId="478"/>
          <ac:spMkLst>
            <pc:docMk/>
            <pc:sldMk cId="845184866" sldId="331"/>
            <ac:spMk id="32" creationId="{FC72E62B-AB0B-C410-FB45-928D039F160F}"/>
          </ac:spMkLst>
        </pc:spChg>
        <pc:spChg chg="del">
          <ac:chgData name="Valdenaire, Christophe" userId="53827756-22c7-4f9e-9928-5f01d4ff6653" providerId="ADAL" clId="{8643B0B0-4682-461E-8190-E52FFD2CD541}" dt="2024-04-08T11:44:44.636" v="15" actId="478"/>
          <ac:spMkLst>
            <pc:docMk/>
            <pc:sldMk cId="845184866" sldId="331"/>
            <ac:spMk id="33" creationId="{9D8830BD-7D9C-AE9D-1AEF-1B9A13A04514}"/>
          </ac:spMkLst>
        </pc:spChg>
        <pc:spChg chg="del">
          <ac:chgData name="Valdenaire, Christophe" userId="53827756-22c7-4f9e-9928-5f01d4ff6653" providerId="ADAL" clId="{8643B0B0-4682-461E-8190-E52FFD2CD541}" dt="2024-04-08T11:44:44.636" v="15" actId="478"/>
          <ac:spMkLst>
            <pc:docMk/>
            <pc:sldMk cId="845184866" sldId="331"/>
            <ac:spMk id="34" creationId="{CD0B887A-8E55-AB92-F460-0D5EEC7CE54E}"/>
          </ac:spMkLst>
        </pc:spChg>
        <pc:spChg chg="add mod">
          <ac:chgData name="Valdenaire, Christophe" userId="53827756-22c7-4f9e-9928-5f01d4ff6653" providerId="ADAL" clId="{8643B0B0-4682-461E-8190-E52FFD2CD541}" dt="2024-04-08T12:48:45.534" v="557" actId="207"/>
          <ac:spMkLst>
            <pc:docMk/>
            <pc:sldMk cId="845184866" sldId="331"/>
            <ac:spMk id="41" creationId="{B8BD3668-DEA2-9A78-4488-7AB0551E5872}"/>
          </ac:spMkLst>
        </pc:spChg>
        <pc:spChg chg="add mod">
          <ac:chgData name="Valdenaire, Christophe" userId="53827756-22c7-4f9e-9928-5f01d4ff6653" providerId="ADAL" clId="{8643B0B0-4682-461E-8190-E52FFD2CD541}" dt="2024-04-08T12:41:11.175" v="305" actId="1076"/>
          <ac:spMkLst>
            <pc:docMk/>
            <pc:sldMk cId="845184866" sldId="331"/>
            <ac:spMk id="42" creationId="{A65C33EC-ADA3-7BBA-CABF-0D881002488D}"/>
          </ac:spMkLst>
        </pc:spChg>
        <pc:spChg chg="add mod">
          <ac:chgData name="Valdenaire, Christophe" userId="53827756-22c7-4f9e-9928-5f01d4ff6653" providerId="ADAL" clId="{8643B0B0-4682-461E-8190-E52FFD2CD541}" dt="2024-04-08T12:41:11.175" v="305" actId="1076"/>
          <ac:spMkLst>
            <pc:docMk/>
            <pc:sldMk cId="845184866" sldId="331"/>
            <ac:spMk id="43" creationId="{E7E542F5-8161-E7D4-1561-2A6946AC53F9}"/>
          </ac:spMkLst>
        </pc:spChg>
        <pc:spChg chg="add mod">
          <ac:chgData name="Valdenaire, Christophe" userId="53827756-22c7-4f9e-9928-5f01d4ff6653" providerId="ADAL" clId="{8643B0B0-4682-461E-8190-E52FFD2CD541}" dt="2024-04-08T12:41:11.175" v="305" actId="1076"/>
          <ac:spMkLst>
            <pc:docMk/>
            <pc:sldMk cId="845184866" sldId="331"/>
            <ac:spMk id="44" creationId="{4808014E-6A9D-39A5-D41F-3C1CD6991DF8}"/>
          </ac:spMkLst>
        </pc:spChg>
        <pc:spChg chg="add mod">
          <ac:chgData name="Valdenaire, Christophe" userId="53827756-22c7-4f9e-9928-5f01d4ff6653" providerId="ADAL" clId="{8643B0B0-4682-461E-8190-E52FFD2CD541}" dt="2024-04-08T12:41:11.175" v="305" actId="1076"/>
          <ac:spMkLst>
            <pc:docMk/>
            <pc:sldMk cId="845184866" sldId="331"/>
            <ac:spMk id="45" creationId="{D6C6BBF6-992F-12D1-94A5-3565F9953630}"/>
          </ac:spMkLst>
        </pc:spChg>
        <pc:spChg chg="add mod">
          <ac:chgData name="Valdenaire, Christophe" userId="53827756-22c7-4f9e-9928-5f01d4ff6653" providerId="ADAL" clId="{8643B0B0-4682-461E-8190-E52FFD2CD541}" dt="2024-04-08T12:41:11.175" v="305" actId="1076"/>
          <ac:spMkLst>
            <pc:docMk/>
            <pc:sldMk cId="845184866" sldId="331"/>
            <ac:spMk id="46" creationId="{293DF641-0B11-68BF-75EB-4D847ECAF781}"/>
          </ac:spMkLst>
        </pc:spChg>
        <pc:spChg chg="add mod">
          <ac:chgData name="Valdenaire, Christophe" userId="53827756-22c7-4f9e-9928-5f01d4ff6653" providerId="ADAL" clId="{8643B0B0-4682-461E-8190-E52FFD2CD541}" dt="2024-04-08T12:47:12.635" v="552" actId="1076"/>
          <ac:spMkLst>
            <pc:docMk/>
            <pc:sldMk cId="845184866" sldId="331"/>
            <ac:spMk id="47" creationId="{62E15B9B-CFA0-B805-53C8-6787080C3DBE}"/>
          </ac:spMkLst>
        </pc:spChg>
        <pc:spChg chg="add mod">
          <ac:chgData name="Valdenaire, Christophe" userId="53827756-22c7-4f9e-9928-5f01d4ff6653" providerId="ADAL" clId="{8643B0B0-4682-461E-8190-E52FFD2CD541}" dt="2024-04-08T12:47:12.635" v="552" actId="1076"/>
          <ac:spMkLst>
            <pc:docMk/>
            <pc:sldMk cId="845184866" sldId="331"/>
            <ac:spMk id="48" creationId="{AE52FBFE-3CFB-E91A-9459-688922D64088}"/>
          </ac:spMkLst>
        </pc:spChg>
        <pc:spChg chg="add mod">
          <ac:chgData name="Valdenaire, Christophe" userId="53827756-22c7-4f9e-9928-5f01d4ff6653" providerId="ADAL" clId="{8643B0B0-4682-461E-8190-E52FFD2CD541}" dt="2024-04-08T12:47:12.635" v="552" actId="1076"/>
          <ac:spMkLst>
            <pc:docMk/>
            <pc:sldMk cId="845184866" sldId="331"/>
            <ac:spMk id="49" creationId="{C7181BF4-AACF-B33F-3FCC-0A106772E53B}"/>
          </ac:spMkLst>
        </pc:spChg>
        <pc:spChg chg="add mod">
          <ac:chgData name="Valdenaire, Christophe" userId="53827756-22c7-4f9e-9928-5f01d4ff6653" providerId="ADAL" clId="{8643B0B0-4682-461E-8190-E52FFD2CD541}" dt="2024-04-08T12:47:12.635" v="552" actId="1076"/>
          <ac:spMkLst>
            <pc:docMk/>
            <pc:sldMk cId="845184866" sldId="331"/>
            <ac:spMk id="50" creationId="{1B589EA3-D8BD-C996-0256-641F2E8A7710}"/>
          </ac:spMkLst>
        </pc:spChg>
        <pc:spChg chg="add mod">
          <ac:chgData name="Valdenaire, Christophe" userId="53827756-22c7-4f9e-9928-5f01d4ff6653" providerId="ADAL" clId="{8643B0B0-4682-461E-8190-E52FFD2CD541}" dt="2024-04-08T12:47:12.635" v="552" actId="1076"/>
          <ac:spMkLst>
            <pc:docMk/>
            <pc:sldMk cId="845184866" sldId="331"/>
            <ac:spMk id="51" creationId="{B8AB572B-4BB4-662F-4319-487FC1D42D0C}"/>
          </ac:spMkLst>
        </pc:spChg>
        <pc:spChg chg="add mod">
          <ac:chgData name="Valdenaire, Christophe" userId="53827756-22c7-4f9e-9928-5f01d4ff6653" providerId="ADAL" clId="{8643B0B0-4682-461E-8190-E52FFD2CD541}" dt="2024-04-08T12:49:11.958" v="630" actId="1038"/>
          <ac:spMkLst>
            <pc:docMk/>
            <pc:sldMk cId="845184866" sldId="331"/>
            <ac:spMk id="52" creationId="{92C89145-75FA-D1A5-E139-D560B6023D1E}"/>
          </ac:spMkLst>
        </pc:spChg>
        <pc:spChg chg="add mod">
          <ac:chgData name="Valdenaire, Christophe" userId="53827756-22c7-4f9e-9928-5f01d4ff6653" providerId="ADAL" clId="{8643B0B0-4682-461E-8190-E52FFD2CD541}" dt="2024-04-08T12:49:43.464" v="634" actId="14100"/>
          <ac:spMkLst>
            <pc:docMk/>
            <pc:sldMk cId="845184866" sldId="331"/>
            <ac:spMk id="53" creationId="{D3F41F39-FBF9-4539-46F7-64D8E6D9A0C1}"/>
          </ac:spMkLst>
        </pc:spChg>
        <pc:spChg chg="add mod">
          <ac:chgData name="Valdenaire, Christophe" userId="53827756-22c7-4f9e-9928-5f01d4ff6653" providerId="ADAL" clId="{8643B0B0-4682-461E-8190-E52FFD2CD541}" dt="2024-04-08T12:53:58.571" v="982" actId="1035"/>
          <ac:spMkLst>
            <pc:docMk/>
            <pc:sldMk cId="845184866" sldId="331"/>
            <ac:spMk id="54" creationId="{75F807F1-CCA2-A16C-23C7-9169AA062662}"/>
          </ac:spMkLst>
        </pc:spChg>
        <pc:spChg chg="add del mod">
          <ac:chgData name="Valdenaire, Christophe" userId="53827756-22c7-4f9e-9928-5f01d4ff6653" providerId="ADAL" clId="{8643B0B0-4682-461E-8190-E52FFD2CD541}" dt="2024-04-08T12:52:43.405" v="949" actId="478"/>
          <ac:spMkLst>
            <pc:docMk/>
            <pc:sldMk cId="845184866" sldId="331"/>
            <ac:spMk id="59" creationId="{A851D272-7F7D-776E-C4D4-3E663BA341F1}"/>
          </ac:spMkLst>
        </pc:spChg>
        <pc:spChg chg="add mod">
          <ac:chgData name="Valdenaire, Christophe" userId="53827756-22c7-4f9e-9928-5f01d4ff6653" providerId="ADAL" clId="{8643B0B0-4682-461E-8190-E52FFD2CD541}" dt="2024-04-08T12:53:58.571" v="982" actId="1035"/>
          <ac:spMkLst>
            <pc:docMk/>
            <pc:sldMk cId="845184866" sldId="331"/>
            <ac:spMk id="60" creationId="{3FBE3CB0-50CB-6D2F-39E4-28ACEDD80DE7}"/>
          </ac:spMkLst>
        </pc:spChg>
        <pc:spChg chg="add mod">
          <ac:chgData name="Valdenaire, Christophe" userId="53827756-22c7-4f9e-9928-5f01d4ff6653" providerId="ADAL" clId="{8643B0B0-4682-461E-8190-E52FFD2CD541}" dt="2024-04-08T12:53:58.571" v="982" actId="1035"/>
          <ac:spMkLst>
            <pc:docMk/>
            <pc:sldMk cId="845184866" sldId="331"/>
            <ac:spMk id="61" creationId="{A35ED5DA-415B-0384-88C5-5CC4515124D1}"/>
          </ac:spMkLst>
        </pc:spChg>
        <pc:spChg chg="add mod">
          <ac:chgData name="Valdenaire, Christophe" userId="53827756-22c7-4f9e-9928-5f01d4ff6653" providerId="ADAL" clId="{8643B0B0-4682-461E-8190-E52FFD2CD541}" dt="2024-04-08T12:53:58.571" v="982" actId="1035"/>
          <ac:spMkLst>
            <pc:docMk/>
            <pc:sldMk cId="845184866" sldId="331"/>
            <ac:spMk id="62" creationId="{03E82C2A-D35F-716E-A841-A37D56D947A6}"/>
          </ac:spMkLst>
        </pc:spChg>
        <pc:spChg chg="add mod">
          <ac:chgData name="Valdenaire, Christophe" userId="53827756-22c7-4f9e-9928-5f01d4ff6653" providerId="ADAL" clId="{8643B0B0-4682-461E-8190-E52FFD2CD541}" dt="2024-04-08T12:55:36.704" v="1003" actId="1076"/>
          <ac:spMkLst>
            <pc:docMk/>
            <pc:sldMk cId="845184866" sldId="331"/>
            <ac:spMk id="64" creationId="{AEB02366-BE3D-C085-0EE7-BBB61628AD52}"/>
          </ac:spMkLst>
        </pc:spChg>
        <pc:grpChg chg="add del mod">
          <ac:chgData name="Valdenaire, Christophe" userId="53827756-22c7-4f9e-9928-5f01d4ff6653" providerId="ADAL" clId="{8643B0B0-4682-461E-8190-E52FFD2CD541}" dt="2024-04-08T12:07:32.786" v="63" actId="165"/>
          <ac:grpSpMkLst>
            <pc:docMk/>
            <pc:sldMk cId="845184866" sldId="331"/>
            <ac:grpSpMk id="10" creationId="{7B598D66-5F82-1222-664C-DCDD70FC44CF}"/>
          </ac:grpSpMkLst>
        </pc:grpChg>
        <pc:grpChg chg="add del mod">
          <ac:chgData name="Valdenaire, Christophe" userId="53827756-22c7-4f9e-9928-5f01d4ff6653" providerId="ADAL" clId="{8643B0B0-4682-461E-8190-E52FFD2CD541}" dt="2024-04-08T12:08:03.701" v="70" actId="165"/>
          <ac:grpSpMkLst>
            <pc:docMk/>
            <pc:sldMk cId="845184866" sldId="331"/>
            <ac:grpSpMk id="12" creationId="{B7D60202-7137-A5AB-83D5-2BD98BE64579}"/>
          </ac:grpSpMkLst>
        </pc:grpChg>
        <pc:grpChg chg="del mod">
          <ac:chgData name="Valdenaire, Christophe" userId="53827756-22c7-4f9e-9928-5f01d4ff6653" providerId="ADAL" clId="{8643B0B0-4682-461E-8190-E52FFD2CD541}" dt="2024-04-08T12:41:45.191" v="308" actId="478"/>
          <ac:grpSpMkLst>
            <pc:docMk/>
            <pc:sldMk cId="845184866" sldId="331"/>
            <ac:grpSpMk id="13" creationId="{4F1CF493-DAB0-5B23-EC4C-11DE6652A7A4}"/>
          </ac:grpSpMkLst>
        </pc:grpChg>
        <pc:grpChg chg="add mod">
          <ac:chgData name="Valdenaire, Christophe" userId="53827756-22c7-4f9e-9928-5f01d4ff6653" providerId="ADAL" clId="{8643B0B0-4682-461E-8190-E52FFD2CD541}" dt="2024-04-08T12:47:12.635" v="552" actId="1076"/>
          <ac:grpSpMkLst>
            <pc:docMk/>
            <pc:sldMk cId="845184866" sldId="331"/>
            <ac:grpSpMk id="36" creationId="{BCC04143-5F29-0266-D892-2648CCCEF1C0}"/>
          </ac:grpSpMkLst>
        </pc:grpChg>
        <pc:grpChg chg="add mod">
          <ac:chgData name="Valdenaire, Christophe" userId="53827756-22c7-4f9e-9928-5f01d4ff6653" providerId="ADAL" clId="{8643B0B0-4682-461E-8190-E52FFD2CD541}" dt="2024-04-08T12:41:11.175" v="305" actId="1076"/>
          <ac:grpSpMkLst>
            <pc:docMk/>
            <pc:sldMk cId="845184866" sldId="331"/>
            <ac:grpSpMk id="39" creationId="{78D6D396-F366-5F7B-A1EA-DB05473F42C3}"/>
          </ac:grpSpMkLst>
        </pc:grpChg>
        <pc:grpChg chg="add mod">
          <ac:chgData name="Valdenaire, Christophe" userId="53827756-22c7-4f9e-9928-5f01d4ff6653" providerId="ADAL" clId="{8643B0B0-4682-461E-8190-E52FFD2CD541}" dt="2024-04-08T12:53:58.571" v="982" actId="1035"/>
          <ac:grpSpMkLst>
            <pc:docMk/>
            <pc:sldMk cId="845184866" sldId="331"/>
            <ac:grpSpMk id="63" creationId="{C47624F6-262A-78FE-8A3C-EE0BF28CD250}"/>
          </ac:grpSpMkLst>
        </pc:grpChg>
        <pc:picChg chg="add mod topLvl">
          <ac:chgData name="Valdenaire, Christophe" userId="53827756-22c7-4f9e-9928-5f01d4ff6653" providerId="ADAL" clId="{8643B0B0-4682-461E-8190-E52FFD2CD541}" dt="2024-04-08T12:09:22.536" v="85" actId="164"/>
          <ac:picMkLst>
            <pc:docMk/>
            <pc:sldMk cId="845184866" sldId="331"/>
            <ac:picMk id="6" creationId="{78B2C183-5E72-9175-EE70-9932B842DCEE}"/>
          </ac:picMkLst>
        </pc:picChg>
        <pc:picChg chg="add mod topLvl modCrop">
          <ac:chgData name="Valdenaire, Christophe" userId="53827756-22c7-4f9e-9928-5f01d4ff6653" providerId="ADAL" clId="{8643B0B0-4682-461E-8190-E52FFD2CD541}" dt="2024-04-08T12:09:12.299" v="82" actId="164"/>
          <ac:picMkLst>
            <pc:docMk/>
            <pc:sldMk cId="845184866" sldId="331"/>
            <ac:picMk id="7" creationId="{0A86ED5F-A5CD-241A-38DB-DB6B3AE732F1}"/>
          </ac:picMkLst>
        </pc:picChg>
        <pc:picChg chg="del">
          <ac:chgData name="Valdenaire, Christophe" userId="53827756-22c7-4f9e-9928-5f01d4ff6653" providerId="ADAL" clId="{8643B0B0-4682-461E-8190-E52FFD2CD541}" dt="2024-04-08T11:44:44.636" v="15" actId="478"/>
          <ac:picMkLst>
            <pc:docMk/>
            <pc:sldMk cId="845184866" sldId="331"/>
            <ac:picMk id="35" creationId="{CC7EFE06-A405-92B8-76E6-A6A343857B29}"/>
          </ac:picMkLst>
        </pc:picChg>
        <pc:picChg chg="del">
          <ac:chgData name="Valdenaire, Christophe" userId="53827756-22c7-4f9e-9928-5f01d4ff6653" providerId="ADAL" clId="{8643B0B0-4682-461E-8190-E52FFD2CD541}" dt="2024-04-08T11:44:44.636" v="15" actId="478"/>
          <ac:picMkLst>
            <pc:docMk/>
            <pc:sldMk cId="845184866" sldId="331"/>
            <ac:picMk id="37" creationId="{323AF954-A52A-C971-100F-E572FDE80556}"/>
          </ac:picMkLst>
        </pc:picChg>
        <pc:picChg chg="del">
          <ac:chgData name="Valdenaire, Christophe" userId="53827756-22c7-4f9e-9928-5f01d4ff6653" providerId="ADAL" clId="{8643B0B0-4682-461E-8190-E52FFD2CD541}" dt="2024-04-08T11:44:44.636" v="15" actId="478"/>
          <ac:picMkLst>
            <pc:docMk/>
            <pc:sldMk cId="845184866" sldId="331"/>
            <ac:picMk id="38" creationId="{F3A3197F-7AC4-0B1A-D6A8-FA8D83F29EA5}"/>
          </ac:picMkLst>
        </pc:picChg>
        <pc:picChg chg="del">
          <ac:chgData name="Valdenaire, Christophe" userId="53827756-22c7-4f9e-9928-5f01d4ff6653" providerId="ADAL" clId="{8643B0B0-4682-461E-8190-E52FFD2CD541}" dt="2024-04-08T11:44:44.636" v="15" actId="478"/>
          <ac:picMkLst>
            <pc:docMk/>
            <pc:sldMk cId="845184866" sldId="331"/>
            <ac:picMk id="40" creationId="{322F9AA9-1FA3-2E40-C278-3146A07080AA}"/>
          </ac:picMkLst>
        </pc:picChg>
        <pc:picChg chg="add mod">
          <ac:chgData name="Valdenaire, Christophe" userId="53827756-22c7-4f9e-9928-5f01d4ff6653" providerId="ADAL" clId="{8643B0B0-4682-461E-8190-E52FFD2CD541}" dt="2024-04-08T12:53:58.571" v="982" actId="1035"/>
          <ac:picMkLst>
            <pc:docMk/>
            <pc:sldMk cId="845184866" sldId="331"/>
            <ac:picMk id="55" creationId="{DF4C7CF2-ADEB-4CE3-57BD-7882348F733F}"/>
          </ac:picMkLst>
        </pc:picChg>
        <pc:picChg chg="add mod">
          <ac:chgData name="Valdenaire, Christophe" userId="53827756-22c7-4f9e-9928-5f01d4ff6653" providerId="ADAL" clId="{8643B0B0-4682-461E-8190-E52FFD2CD541}" dt="2024-04-08T12:53:58.571" v="982" actId="1035"/>
          <ac:picMkLst>
            <pc:docMk/>
            <pc:sldMk cId="845184866" sldId="331"/>
            <ac:picMk id="56" creationId="{1F88DAD1-EC8B-F143-74F7-D67D91C34E8D}"/>
          </ac:picMkLst>
        </pc:picChg>
        <pc:picChg chg="add mod">
          <ac:chgData name="Valdenaire, Christophe" userId="53827756-22c7-4f9e-9928-5f01d4ff6653" providerId="ADAL" clId="{8643B0B0-4682-461E-8190-E52FFD2CD541}" dt="2024-04-08T12:53:58.571" v="982" actId="1035"/>
          <ac:picMkLst>
            <pc:docMk/>
            <pc:sldMk cId="845184866" sldId="331"/>
            <ac:picMk id="57" creationId="{1EE81247-0340-8FCC-8B1C-57243B916B8C}"/>
          </ac:picMkLst>
        </pc:picChg>
        <pc:picChg chg="add mod">
          <ac:chgData name="Valdenaire, Christophe" userId="53827756-22c7-4f9e-9928-5f01d4ff6653" providerId="ADAL" clId="{8643B0B0-4682-461E-8190-E52FFD2CD541}" dt="2024-04-08T12:53:58.571" v="982" actId="1035"/>
          <ac:picMkLst>
            <pc:docMk/>
            <pc:sldMk cId="845184866" sldId="331"/>
            <ac:picMk id="58" creationId="{2EA4BC22-F89F-C3C4-4802-0D3EA0C6A743}"/>
          </ac:picMkLst>
        </pc:picChg>
        <pc:cxnChg chg="del">
          <ac:chgData name="Valdenaire, Christophe" userId="53827756-22c7-4f9e-9928-5f01d4ff6653" providerId="ADAL" clId="{8643B0B0-4682-461E-8190-E52FFD2CD541}" dt="2024-04-08T11:44:35.682" v="12" actId="478"/>
          <ac:cxnSpMkLst>
            <pc:docMk/>
            <pc:sldMk cId="845184866" sldId="331"/>
            <ac:cxnSpMk id="4" creationId="{7CF473D7-1EBD-0197-725E-59DD3B8796D7}"/>
          </ac:cxnSpMkLst>
        </pc:cxnChg>
        <pc:cxnChg chg="del">
          <ac:chgData name="Valdenaire, Christophe" userId="53827756-22c7-4f9e-9928-5f01d4ff6653" providerId="ADAL" clId="{8643B0B0-4682-461E-8190-E52FFD2CD541}" dt="2024-04-08T11:44:39.684" v="14" actId="478"/>
          <ac:cxnSpMkLst>
            <pc:docMk/>
            <pc:sldMk cId="845184866" sldId="331"/>
            <ac:cxnSpMk id="5" creationId="{4B0ECE2A-754B-FB00-261F-B4ABA27A6C0A}"/>
          </ac:cxnSpMkLst>
        </pc:cxnChg>
      </pc:sldChg>
      <pc:sldChg chg="modSp mod">
        <pc:chgData name="Valdenaire, Christophe" userId="53827756-22c7-4f9e-9928-5f01d4ff6653" providerId="ADAL" clId="{8643B0B0-4682-461E-8190-E52FFD2CD541}" dt="2024-04-08T12:48:09.825" v="553" actId="207"/>
        <pc:sldMkLst>
          <pc:docMk/>
          <pc:sldMk cId="633694018" sldId="332"/>
        </pc:sldMkLst>
        <pc:spChg chg="mod">
          <ac:chgData name="Valdenaire, Christophe" userId="53827756-22c7-4f9e-9928-5f01d4ff6653" providerId="ADAL" clId="{8643B0B0-4682-461E-8190-E52FFD2CD541}" dt="2024-04-08T12:48:09.825" v="553" actId="207"/>
          <ac:spMkLst>
            <pc:docMk/>
            <pc:sldMk cId="633694018" sldId="332"/>
            <ac:spMk id="6" creationId="{7DBAE5CC-C6BB-E292-9A43-69529CAD1788}"/>
          </ac:spMkLst>
        </pc:spChg>
      </pc:sldChg>
      <pc:sldChg chg="addSp modSp del mod ord">
        <pc:chgData name="Valdenaire, Christophe" userId="53827756-22c7-4f9e-9928-5f01d4ff6653" providerId="ADAL" clId="{8643B0B0-4682-461E-8190-E52FFD2CD541}" dt="2024-04-08T12:55:58.935" v="1005" actId="2696"/>
        <pc:sldMkLst>
          <pc:docMk/>
          <pc:sldMk cId="2945175389" sldId="341"/>
        </pc:sldMkLst>
        <pc:picChg chg="add mod">
          <ac:chgData name="Valdenaire, Christophe" userId="53827756-22c7-4f9e-9928-5f01d4ff6653" providerId="ADAL" clId="{8643B0B0-4682-461E-8190-E52FFD2CD541}" dt="2024-04-08T11:19:38.889" v="6" actId="1076"/>
          <ac:picMkLst>
            <pc:docMk/>
            <pc:sldMk cId="2945175389" sldId="341"/>
            <ac:picMk id="3" creationId="{E7114564-260F-29C3-F95D-C773BA314D7F}"/>
          </ac:picMkLst>
        </pc:picChg>
      </pc:sldChg>
      <pc:sldChg chg="add del">
        <pc:chgData name="Valdenaire, Christophe" userId="53827756-22c7-4f9e-9928-5f01d4ff6653" providerId="ADAL" clId="{8643B0B0-4682-461E-8190-E52FFD2CD541}" dt="2024-04-08T12:56:05.559" v="1006" actId="2696"/>
        <pc:sldMkLst>
          <pc:docMk/>
          <pc:sldMk cId="2876630177" sldId="342"/>
        </pc:sldMkLst>
      </pc:sldChg>
      <pc:sldChg chg="add del">
        <pc:chgData name="Valdenaire, Christophe" userId="53827756-22c7-4f9e-9928-5f01d4ff6653" providerId="ADAL" clId="{8643B0B0-4682-461E-8190-E52FFD2CD541}" dt="2024-04-08T12:55:48.690" v="1004" actId="2696"/>
        <pc:sldMkLst>
          <pc:docMk/>
          <pc:sldMk cId="680201326" sldId="34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07/05/2024</a:t>
            </a:fld>
            <a:endParaRPr lang="it-IT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07/05/2024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CONFERENCE </a:t>
            </a:r>
          </a:p>
          <a:p>
            <a:pPr lvl="0"/>
            <a:r>
              <a:rPr lang="it-IT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4861" r="6307" b="20872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40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/>
              <a:t>Inserisci qui</a:t>
            </a:r>
            <a:br>
              <a:rPr lang="it-IT"/>
            </a:br>
            <a:r>
              <a:rPr lang="it-IT"/>
              <a:t>il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Inserisci qui </a:t>
            </a:r>
          </a:p>
          <a:p>
            <a:pPr lvl="0"/>
            <a:r>
              <a:rPr lang="it-IT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/>
              <a:t>Inserisci qui</a:t>
            </a:r>
            <a:br>
              <a:rPr lang="it-IT"/>
            </a:br>
            <a:r>
              <a:rPr lang="it-IT"/>
              <a:t>il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Inserisci qui </a:t>
            </a:r>
          </a:p>
          <a:p>
            <a:pPr lvl="0"/>
            <a:r>
              <a:rPr lang="it-IT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</a:t>
            </a:r>
            <a:endParaRPr lang="en-US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  <p:sldLayoutId id="2147483702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png"/><Relationship Id="rId7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/>
              <a:t>CONFERENCE </a:t>
            </a:r>
          </a:p>
          <a:p>
            <a:pPr lvl="0"/>
            <a:r>
              <a:rPr lang="it-IT"/>
              <a:t>ORGANIZERS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156FC41-3B1A-EB12-4B7D-CC35B44B111B}"/>
              </a:ext>
            </a:extLst>
          </p:cNvPr>
          <p:cNvSpPr txBox="1"/>
          <p:nvPr/>
        </p:nvSpPr>
        <p:spPr>
          <a:xfrm>
            <a:off x="4568829" y="1507138"/>
            <a:ext cx="43243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thermoplastic &amp; metal materials for critical valve sealing applications in the 2050 Net-Zero context</a:t>
            </a:r>
          </a:p>
          <a:p>
            <a:endParaRPr lang="fr-FR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67A252-5D6A-0DCE-2A8F-123E48060CC4}"/>
              </a:ext>
            </a:extLst>
          </p:cNvPr>
          <p:cNvSpPr txBox="1">
            <a:spLocks/>
          </p:cNvSpPr>
          <p:nvPr/>
        </p:nvSpPr>
        <p:spPr>
          <a:xfrm>
            <a:off x="194480" y="842963"/>
            <a:ext cx="8230383" cy="942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Change in Density, upon exposure to High Pressure Hydrogen and RGD (~6 MPa/min)  </a:t>
            </a:r>
            <a:endParaRPr lang="it-IT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32DB96-5C27-23D7-BB0B-1B995FB57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1993030"/>
            <a:ext cx="2469498" cy="1255828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5E6E5F85-6B55-47B3-2F22-AE6675CE84E4}"/>
              </a:ext>
            </a:extLst>
          </p:cNvPr>
          <p:cNvSpPr txBox="1"/>
          <p:nvPr/>
        </p:nvSpPr>
        <p:spPr>
          <a:xfrm>
            <a:off x="4060207" y="1894641"/>
            <a:ext cx="482448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 significant change in density of a polymer after rapid gas decompression can indicate presence of voids or defects in the polymer.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Change in density of PEEK, PTFE and modified PTFE upon RGD from up to 90 MPa is minimal (less than 1.5%).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D79EF7-990D-00E2-F21D-7769E6006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02" y="3421119"/>
            <a:ext cx="2836699" cy="1166756"/>
          </a:xfrm>
          <a:prstGeom prst="rect">
            <a:avLst/>
          </a:prstGeom>
        </p:spPr>
      </p:pic>
      <p:sp>
        <p:nvSpPr>
          <p:cNvPr id="6" name="TextBox 35">
            <a:extLst>
              <a:ext uri="{FF2B5EF4-FFF2-40B4-BE49-F238E27FC236}">
                <a16:creationId xmlns:a16="http://schemas.microsoft.com/office/drawing/2014/main" id="{544BAA80-6E5A-BF1F-EDE8-7F4695F9DFBB}"/>
              </a:ext>
            </a:extLst>
          </p:cNvPr>
          <p:cNvSpPr txBox="1"/>
          <p:nvPr/>
        </p:nvSpPr>
        <p:spPr>
          <a:xfrm>
            <a:off x="4060206" y="3745870"/>
            <a:ext cx="4824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the test specimens showed visible change in structure after RGD from 90 MPa or 30 MPa hydrogen.</a:t>
            </a:r>
          </a:p>
        </p:txBody>
      </p:sp>
      <p:pic>
        <p:nvPicPr>
          <p:cNvPr id="7" name="Image 14">
            <a:extLst>
              <a:ext uri="{FF2B5EF4-FFF2-40B4-BE49-F238E27FC236}">
                <a16:creationId xmlns:a16="http://schemas.microsoft.com/office/drawing/2014/main" id="{DA164442-5A3E-EF38-D79D-B7FB73CEB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849" y="231775"/>
            <a:ext cx="1257326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51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7B44CC-7086-FE7C-75DF-4A6B8183D709}"/>
              </a:ext>
            </a:extLst>
          </p:cNvPr>
          <p:cNvSpPr txBox="1">
            <a:spLocks/>
          </p:cNvSpPr>
          <p:nvPr/>
        </p:nvSpPr>
        <p:spPr>
          <a:xfrm>
            <a:off x="150379" y="787839"/>
            <a:ext cx="8277897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Ranking of Lip Seal Jacket Materials for Hydrogen Pipeline Valves   </a:t>
            </a:r>
            <a:endParaRPr lang="it-IT" sz="2800" dirty="0"/>
          </a:p>
        </p:txBody>
      </p: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95DE40FA-98BF-AD69-FDB8-6E60A7C69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060281"/>
              </p:ext>
            </p:extLst>
          </p:nvPr>
        </p:nvGraphicFramePr>
        <p:xfrm>
          <a:off x="5120082" y="2398995"/>
          <a:ext cx="3308194" cy="1956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338">
                  <a:extLst>
                    <a:ext uri="{9D8B030D-6E8A-4147-A177-3AD203B41FA5}">
                      <a16:colId xmlns:a16="http://schemas.microsoft.com/office/drawing/2014/main" val="1574751534"/>
                    </a:ext>
                  </a:extLst>
                </a:gridCol>
                <a:gridCol w="478263">
                  <a:extLst>
                    <a:ext uri="{9D8B030D-6E8A-4147-A177-3AD203B41FA5}">
                      <a16:colId xmlns:a16="http://schemas.microsoft.com/office/drawing/2014/main" val="32621543"/>
                    </a:ext>
                  </a:extLst>
                </a:gridCol>
                <a:gridCol w="478263">
                  <a:extLst>
                    <a:ext uri="{9D8B030D-6E8A-4147-A177-3AD203B41FA5}">
                      <a16:colId xmlns:a16="http://schemas.microsoft.com/office/drawing/2014/main" val="2146936492"/>
                    </a:ext>
                  </a:extLst>
                </a:gridCol>
                <a:gridCol w="478263">
                  <a:extLst>
                    <a:ext uri="{9D8B030D-6E8A-4147-A177-3AD203B41FA5}">
                      <a16:colId xmlns:a16="http://schemas.microsoft.com/office/drawing/2014/main" val="3116628432"/>
                    </a:ext>
                  </a:extLst>
                </a:gridCol>
                <a:gridCol w="719067">
                  <a:extLst>
                    <a:ext uri="{9D8B030D-6E8A-4147-A177-3AD203B41FA5}">
                      <a16:colId xmlns:a16="http://schemas.microsoft.com/office/drawing/2014/main" val="1538284714"/>
                    </a:ext>
                  </a:extLst>
                </a:gridCol>
              </a:tblGrid>
              <a:tr h="3888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fr-FR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Omniseal</a:t>
                      </a:r>
                      <a:r>
                        <a:rPr lang="fr-F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Solutions™ </a:t>
                      </a:r>
                      <a:r>
                        <a:rPr lang="fr-FR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proprietary</a:t>
                      </a:r>
                      <a:r>
                        <a:rPr lang="fr-F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</a:t>
                      </a:r>
                      <a:endParaRPr lang="en-BE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Seat Seals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Stem Seals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 Seals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PFAS Free</a:t>
                      </a:r>
                      <a:endParaRPr lang="en-US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1137170"/>
                  </a:ext>
                </a:extLst>
              </a:tr>
              <a:tr h="261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B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5936273"/>
                  </a:ext>
                </a:extLst>
              </a:tr>
              <a:tr h="261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5439622"/>
                  </a:ext>
                </a:extLst>
              </a:tr>
              <a:tr h="261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7857610"/>
                  </a:ext>
                </a:extLst>
              </a:tr>
              <a:tr h="261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5655219"/>
                  </a:ext>
                </a:extLst>
              </a:tr>
              <a:tr h="261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2397793"/>
                  </a:ext>
                </a:extLst>
              </a:tr>
              <a:tr h="261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Meldin</a:t>
                      </a:r>
                      <a:r>
                        <a:rPr lang="en-US" sz="800" b="1" u="none" strike="noStrike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5301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B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9341583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4E629F97-43A1-61C2-BF34-537EA2AFF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0211"/>
            <a:ext cx="3816000" cy="27395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EFE277-AFEA-C2DB-4867-CA2DC52CF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062" y="1240310"/>
            <a:ext cx="948938" cy="955528"/>
          </a:xfrm>
          <a:prstGeom prst="rect">
            <a:avLst/>
          </a:prstGeom>
        </p:spPr>
      </p:pic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03E66450-64F6-8812-D935-B3E1DB718AF3}"/>
              </a:ext>
            </a:extLst>
          </p:cNvPr>
          <p:cNvSpPr txBox="1">
            <a:spLocks/>
          </p:cNvSpPr>
          <p:nvPr/>
        </p:nvSpPr>
        <p:spPr>
          <a:xfrm>
            <a:off x="4572000" y="2124334"/>
            <a:ext cx="1572891" cy="1730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Gotham Light" panose="020F0502020204030204" pitchFamily="34" charset="0"/>
              <a:buChar char="​"/>
              <a:tabLst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Gotham Light" panose="020F0502020204030204" pitchFamily="34" charset="0"/>
              <a:buChar char="​"/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Light" panose="020F0502020204030204" pitchFamily="34" charset="0"/>
              <a:buChar char="​"/>
              <a:tabLst/>
              <a:defRPr sz="180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11175" marR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1088" marR="0" indent="-333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Light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otham Light" panose="020B0604020202020204" pitchFamily="34" charset="0"/>
              <a:buNone/>
              <a:tabLst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otham Light" panose="020B0604020202020204" pitchFamily="34" charset="0"/>
              <a:buNone/>
              <a:defRPr sz="1300" b="0" kern="1200" cap="all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otham Light" panose="020B0604020202020204" pitchFamily="34" charset="0"/>
              <a:buNone/>
              <a:defRPr sz="1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otham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500" b="1" dirty="0">
                <a:solidFill>
                  <a:schemeClr val="tx1"/>
                </a:solidFill>
              </a:rPr>
              <a:t>OMNISEAL</a:t>
            </a:r>
            <a:r>
              <a:rPr lang="fr-FR" sz="500" b="1" baseline="30000" dirty="0">
                <a:solidFill>
                  <a:schemeClr val="tx1"/>
                </a:solidFill>
              </a:rPr>
              <a:t>®</a:t>
            </a:r>
            <a:r>
              <a:rPr lang="fr-FR" sz="500" b="1" dirty="0">
                <a:solidFill>
                  <a:schemeClr val="tx1"/>
                </a:solidFill>
              </a:rPr>
              <a:t> SPRING-ENERGIZED SEALS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67A4383-20F6-E9FC-1996-8A58E7C374EC}"/>
              </a:ext>
            </a:extLst>
          </p:cNvPr>
          <p:cNvSpPr txBox="1"/>
          <p:nvPr/>
        </p:nvSpPr>
        <p:spPr>
          <a:xfrm>
            <a:off x="6275956" y="4410998"/>
            <a:ext cx="1604927" cy="1846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600">
                <a:latin typeface="Arial" panose="020B0604020202020204" pitchFamily="34" charset="0"/>
                <a:cs typeface="Arial" panose="020B0604020202020204" pitchFamily="34" charset="0"/>
              </a:rPr>
              <a:t>0: not </a:t>
            </a:r>
            <a:r>
              <a:rPr lang="fr-FR" sz="600" err="1">
                <a:latin typeface="Arial" panose="020B0604020202020204" pitchFamily="34" charset="0"/>
                <a:cs typeface="Arial" panose="020B0604020202020204" pitchFamily="34" charset="0"/>
              </a:rPr>
              <a:t>recommended</a:t>
            </a:r>
            <a:r>
              <a:rPr lang="fr-FR" sz="600">
                <a:latin typeface="Arial" panose="020B0604020202020204" pitchFamily="34" charset="0"/>
                <a:cs typeface="Arial" panose="020B0604020202020204" pitchFamily="34" charset="0"/>
              </a:rPr>
              <a:t> / 3-5: </a:t>
            </a:r>
            <a:r>
              <a:rPr lang="fr-FR" sz="600" err="1">
                <a:latin typeface="Arial" panose="020B0604020202020204" pitchFamily="34" charset="0"/>
                <a:cs typeface="Arial" panose="020B0604020202020204" pitchFamily="34" charset="0"/>
              </a:rPr>
              <a:t>recommended</a:t>
            </a:r>
            <a:endParaRPr lang="fr-FR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6D7BA9-D181-6001-1C7A-0E97D9FF4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652" y="1337356"/>
            <a:ext cx="2176199" cy="832541"/>
          </a:xfrm>
          <a:prstGeom prst="roundRect">
            <a:avLst>
              <a:gd name="adj" fmla="val 50000"/>
            </a:avLst>
          </a:prstGeom>
        </p:spPr>
      </p:pic>
      <p:pic>
        <p:nvPicPr>
          <p:cNvPr id="4" name="Image 14">
            <a:extLst>
              <a:ext uri="{FF2B5EF4-FFF2-40B4-BE49-F238E27FC236}">
                <a16:creationId xmlns:a16="http://schemas.microsoft.com/office/drawing/2014/main" id="{0F8F02FC-A6BA-D63A-687A-81ECE4432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849" y="231775"/>
            <a:ext cx="1257326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6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134A73-9CBE-E3D3-CF8B-B0C589C8E5C1}"/>
              </a:ext>
            </a:extLst>
          </p:cNvPr>
          <p:cNvSpPr txBox="1">
            <a:spLocks/>
          </p:cNvSpPr>
          <p:nvPr/>
        </p:nvSpPr>
        <p:spPr>
          <a:xfrm>
            <a:off x="108586" y="761530"/>
            <a:ext cx="7322025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Our 100% CO</a:t>
            </a:r>
            <a:r>
              <a:rPr lang="en-US" sz="2800" baseline="-25000" dirty="0"/>
              <a:t>2</a:t>
            </a:r>
            <a:r>
              <a:rPr lang="en-US" sz="2800" dirty="0"/>
              <a:t> Third-Party Materials Certification for CCUS    </a:t>
            </a:r>
            <a:endParaRPr lang="it-IT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65EBCE-2B9D-391C-E506-08A3B816F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01" y="2057383"/>
            <a:ext cx="1455879" cy="1212001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AB2576F-8E60-2607-54BB-D757E942DABA}"/>
              </a:ext>
            </a:extLst>
          </p:cNvPr>
          <p:cNvSpPr/>
          <p:nvPr/>
        </p:nvSpPr>
        <p:spPr>
          <a:xfrm>
            <a:off x="468348" y="1590672"/>
            <a:ext cx="2781300" cy="3579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19CDC"/>
              </a:gs>
              <a:gs pos="99000">
                <a:srgbClr val="66B9B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CO2 Offshore Transport &amp; Storage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4389A3A-7CEF-CC57-F9F4-B5CF4FF2469A}"/>
              </a:ext>
            </a:extLst>
          </p:cNvPr>
          <p:cNvSpPr txBox="1">
            <a:spLocks/>
          </p:cNvSpPr>
          <p:nvPr/>
        </p:nvSpPr>
        <p:spPr>
          <a:xfrm>
            <a:off x="278413" y="3309390"/>
            <a:ext cx="2971235" cy="13926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Gotham Light" panose="020F0502020204030204" pitchFamily="34" charset="0"/>
              <a:buChar char="​"/>
              <a:tabLst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Gotham Light" panose="020F0502020204030204" pitchFamily="34" charset="0"/>
              <a:buChar char="​"/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Light" panose="020F0502020204030204" pitchFamily="34" charset="0"/>
              <a:buChar char="​"/>
              <a:tabLst/>
              <a:defRPr sz="180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11175" marR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1088" marR="0" indent="-333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Light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otham Light" panose="020B0604020202020204" pitchFamily="34" charset="0"/>
              <a:buNone/>
              <a:tabLst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otham Light" panose="020B0604020202020204" pitchFamily="34" charset="0"/>
              <a:buNone/>
              <a:defRPr sz="1300" b="0" kern="1200" cap="all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otham Light" panose="020B0604020202020204" pitchFamily="34" charset="0"/>
              <a:buNone/>
              <a:defRPr sz="1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otham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In Blue Hydrogen process, CO</a:t>
            </a:r>
            <a:r>
              <a:rPr kumimoji="0" lang="en-US" sz="800" b="0" i="0" u="none" strike="noStrike" kern="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produced with Steam Methane Reforming is captured and stored to reduce emissions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CO</a:t>
            </a:r>
            <a:r>
              <a:rPr kumimoji="0" lang="en-US" sz="800" b="0" i="0" u="none" strike="noStrike" kern="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is compressed for onshore (pipelines, trucks, rail) or offshore (ships) transport and geological storage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Ship transportation of liquid CO</a:t>
            </a:r>
            <a:r>
              <a:rPr kumimoji="0" lang="en-US" sz="800" b="0" i="0" u="none" strike="noStrike" kern="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can be an alternative option for many regions of the world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39635D-CD40-E8EB-9A63-1F950E4F6ECA}"/>
              </a:ext>
            </a:extLst>
          </p:cNvPr>
          <p:cNvGrpSpPr/>
          <p:nvPr/>
        </p:nvGrpSpPr>
        <p:grpSpPr>
          <a:xfrm>
            <a:off x="3736911" y="1630238"/>
            <a:ext cx="1486768" cy="1384311"/>
            <a:chOff x="5913097" y="1155955"/>
            <a:chExt cx="1486768" cy="1384311"/>
          </a:xfrm>
        </p:grpSpPr>
        <p:sp>
          <p:nvSpPr>
            <p:cNvPr id="7" name="Espace réservé du texte 10">
              <a:extLst>
                <a:ext uri="{FF2B5EF4-FFF2-40B4-BE49-F238E27FC236}">
                  <a16:creationId xmlns:a16="http://schemas.microsoft.com/office/drawing/2014/main" id="{E6A7F75A-5A24-3724-9A52-7FD58F72628A}"/>
                </a:ext>
              </a:extLst>
            </p:cNvPr>
            <p:cNvSpPr txBox="1">
              <a:spLocks/>
            </p:cNvSpPr>
            <p:nvPr/>
          </p:nvSpPr>
          <p:spPr>
            <a:xfrm>
              <a:off x="5913097" y="2263642"/>
              <a:ext cx="1486768" cy="27662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500" b="1">
                  <a:solidFill>
                    <a:schemeClr val="tx1"/>
                  </a:solidFill>
                </a:rPr>
                <a:t>OMNISEAL</a:t>
              </a:r>
              <a:r>
                <a:rPr lang="fr-FR" sz="500" b="1" baseline="30000">
                  <a:solidFill>
                    <a:schemeClr val="tx1"/>
                  </a:solidFill>
                </a:rPr>
                <a:t>®</a:t>
              </a:r>
              <a:r>
                <a:rPr lang="fr-FR" sz="500" b="1">
                  <a:solidFill>
                    <a:schemeClr val="tx1"/>
                  </a:solidFill>
                </a:rPr>
                <a:t> SPRING-ENERGIZED SEALS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36DC661-D2B6-448A-BB98-2B433B71E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9" t="6831" r="14357" b="4467"/>
            <a:stretch/>
          </p:blipFill>
          <p:spPr>
            <a:xfrm>
              <a:off x="5945785" y="1155955"/>
              <a:ext cx="1421393" cy="1107687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67541A13-35D5-3898-80FA-CE3521D414B4}"/>
              </a:ext>
            </a:extLst>
          </p:cNvPr>
          <p:cNvSpPr txBox="1"/>
          <p:nvPr/>
        </p:nvSpPr>
        <p:spPr>
          <a:xfrm>
            <a:off x="5223679" y="1886081"/>
            <a:ext cx="3710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is considered non-corrosive in dry condition, however presence of « impurities » (water, H2S, MEG) could affect metal and polymers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Elastomers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are susceptible to swelling and changes in physical properties due to absorption of dense phase of CO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will have a limited impact on multiple physical properties of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PTFE based materials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(creep resistance, crystallinity, sorption, swelling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5757E8D-1B62-7910-4704-DE0DCD7C6363}"/>
              </a:ext>
            </a:extLst>
          </p:cNvPr>
          <p:cNvSpPr txBox="1"/>
          <p:nvPr/>
        </p:nvSpPr>
        <p:spPr>
          <a:xfrm>
            <a:off x="3625026" y="2893891"/>
            <a:ext cx="4892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Test conditions in compliance with the pass/fail criteria of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Norsok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M-710 Ed.3: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100% CO2 (liquid &amp; super-critical)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345 bar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-46 / RT / 97°C / 127°C</a:t>
            </a:r>
          </a:p>
          <a:p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AD66DB9-7E26-FC28-A7BA-D84034892EBA}"/>
              </a:ext>
            </a:extLst>
          </p:cNvPr>
          <p:cNvSpPr txBox="1"/>
          <p:nvPr/>
        </p:nvSpPr>
        <p:spPr>
          <a:xfrm>
            <a:off x="3625026" y="3647953"/>
            <a:ext cx="4538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800" b="1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fr-FR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fr-FR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passed</a:t>
            </a:r>
            <a:r>
              <a:rPr lang="fr-FR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successfully</a:t>
            </a:r>
            <a:r>
              <a:rPr lang="fr-FR" sz="800" b="1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Proprietary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Custom PTFE A02, A10, A16, A19, A21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Proprietary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Custom FEP  A20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Proprietary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Ekonol-filled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A08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Proprietary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Custom UHMW-PE  A09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Proprietary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Custom PEEK </a:t>
            </a:r>
            <a:r>
              <a:rPr lang="fr-FR" sz="800" dirty="0" err="1">
                <a:latin typeface="Arial" panose="020B0604020202020204" pitchFamily="34" charset="0"/>
                <a:cs typeface="Arial" panose="020B0604020202020204" pitchFamily="34" charset="0"/>
              </a:rPr>
              <a:t>Meldin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® 5301</a:t>
            </a:r>
          </a:p>
          <a:p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4">
            <a:extLst>
              <a:ext uri="{FF2B5EF4-FFF2-40B4-BE49-F238E27FC236}">
                <a16:creationId xmlns:a16="http://schemas.microsoft.com/office/drawing/2014/main" id="{933ED1DB-BAEC-56DE-6754-3A7447DEB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849" y="231775"/>
            <a:ext cx="1257326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99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3B164B-BBD2-2A00-B49F-A57335151862}"/>
              </a:ext>
            </a:extLst>
          </p:cNvPr>
          <p:cNvSpPr txBox="1">
            <a:spLocks/>
          </p:cNvSpPr>
          <p:nvPr/>
        </p:nvSpPr>
        <p:spPr>
          <a:xfrm>
            <a:off x="184015" y="810194"/>
            <a:ext cx="8240848" cy="458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Our 100% NH</a:t>
            </a:r>
            <a:r>
              <a:rPr lang="en-US" sz="2800" baseline="-25000" dirty="0"/>
              <a:t>3</a:t>
            </a:r>
            <a:r>
              <a:rPr lang="en-US" sz="2800" dirty="0"/>
              <a:t> third-party materials certification    </a:t>
            </a:r>
            <a:endParaRPr lang="it-IT" sz="2800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49C3AC3-02EF-064B-C2CA-52FEB711AA18}"/>
              </a:ext>
            </a:extLst>
          </p:cNvPr>
          <p:cNvSpPr/>
          <p:nvPr/>
        </p:nvSpPr>
        <p:spPr>
          <a:xfrm>
            <a:off x="178420" y="1421232"/>
            <a:ext cx="3166948" cy="3579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19CDC"/>
              </a:gs>
              <a:gs pos="99000">
                <a:srgbClr val="66B9B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cap="all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Ammonia safe cargo transfer</a:t>
            </a:r>
            <a:endParaRPr kumimoji="0" lang="en-US" sz="10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28CD321-B564-136A-8B10-23ACEB5BC0D7}"/>
              </a:ext>
            </a:extLst>
          </p:cNvPr>
          <p:cNvGrpSpPr/>
          <p:nvPr/>
        </p:nvGrpSpPr>
        <p:grpSpPr>
          <a:xfrm>
            <a:off x="153152" y="1945258"/>
            <a:ext cx="3134033" cy="894210"/>
            <a:chOff x="153152" y="1629036"/>
            <a:chExt cx="3134033" cy="89421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367C6A5-DE6A-ED07-DF39-9A125E644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603" y="1629036"/>
              <a:ext cx="887746" cy="61649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EC20F3B-41DA-EF3B-7A24-87B5F775D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288"/>
            <a:stretch/>
          </p:blipFill>
          <p:spPr>
            <a:xfrm>
              <a:off x="1322296" y="1629036"/>
              <a:ext cx="887746" cy="616490"/>
            </a:xfrm>
            <a:prstGeom prst="rect">
              <a:avLst/>
            </a:prstGeom>
          </p:spPr>
        </p:pic>
        <p:sp>
          <p:nvSpPr>
            <p:cNvPr id="6" name="Espace réservé du texte 10">
              <a:extLst>
                <a:ext uri="{FF2B5EF4-FFF2-40B4-BE49-F238E27FC236}">
                  <a16:creationId xmlns:a16="http://schemas.microsoft.com/office/drawing/2014/main" id="{EE00A0D6-EE59-07D5-03A9-BDFF8BDAF473}"/>
                </a:ext>
              </a:extLst>
            </p:cNvPr>
            <p:cNvSpPr txBox="1">
              <a:spLocks/>
            </p:cNvSpPr>
            <p:nvPr/>
          </p:nvSpPr>
          <p:spPr>
            <a:xfrm>
              <a:off x="1318021" y="2222360"/>
              <a:ext cx="887746" cy="27662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600" b="1" err="1">
                  <a:solidFill>
                    <a:schemeClr val="tx1"/>
                  </a:solidFill>
                </a:rPr>
                <a:t>Jetty-less</a:t>
              </a:r>
              <a:r>
                <a:rPr lang="fr-FR" sz="600" b="1">
                  <a:solidFill>
                    <a:schemeClr val="tx1"/>
                  </a:solidFill>
                </a:rPr>
                <a:t> Transfer</a:t>
              </a:r>
            </a:p>
          </p:txBody>
        </p:sp>
        <p:sp>
          <p:nvSpPr>
            <p:cNvPr id="7" name="Espace réservé du texte 10">
              <a:extLst>
                <a:ext uri="{FF2B5EF4-FFF2-40B4-BE49-F238E27FC236}">
                  <a16:creationId xmlns:a16="http://schemas.microsoft.com/office/drawing/2014/main" id="{E0ABDAF0-D758-E6DF-1514-57FCA495B65E}"/>
                </a:ext>
              </a:extLst>
            </p:cNvPr>
            <p:cNvSpPr txBox="1">
              <a:spLocks/>
            </p:cNvSpPr>
            <p:nvPr/>
          </p:nvSpPr>
          <p:spPr>
            <a:xfrm>
              <a:off x="153152" y="2246622"/>
              <a:ext cx="1023235" cy="27662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600" b="1" err="1">
                  <a:solidFill>
                    <a:schemeClr val="tx1"/>
                  </a:solidFill>
                </a:rPr>
                <a:t>Ship</a:t>
              </a:r>
              <a:r>
                <a:rPr lang="fr-FR" sz="600" b="1">
                  <a:solidFill>
                    <a:schemeClr val="tx1"/>
                  </a:solidFill>
                </a:rPr>
                <a:t>-to-shore Transfer</a:t>
              </a: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15474B5-1F27-9BDF-C8FA-7C1CBBC88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9439" y="1629036"/>
              <a:ext cx="887746" cy="616490"/>
            </a:xfrm>
            <a:prstGeom prst="rect">
              <a:avLst/>
            </a:prstGeom>
          </p:spPr>
        </p:pic>
        <p:sp>
          <p:nvSpPr>
            <p:cNvPr id="9" name="Espace réservé du texte 10">
              <a:extLst>
                <a:ext uri="{FF2B5EF4-FFF2-40B4-BE49-F238E27FC236}">
                  <a16:creationId xmlns:a16="http://schemas.microsoft.com/office/drawing/2014/main" id="{949EE228-7C11-FE55-2181-12E27009ABAE}"/>
                </a:ext>
              </a:extLst>
            </p:cNvPr>
            <p:cNvSpPr txBox="1">
              <a:spLocks/>
            </p:cNvSpPr>
            <p:nvPr/>
          </p:nvSpPr>
          <p:spPr>
            <a:xfrm>
              <a:off x="2338271" y="2220321"/>
              <a:ext cx="887746" cy="27662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600" b="1" err="1">
                  <a:solidFill>
                    <a:schemeClr val="tx1"/>
                  </a:solidFill>
                </a:rPr>
                <a:t>Ammonia</a:t>
              </a:r>
              <a:r>
                <a:rPr lang="fr-FR" sz="600" b="1">
                  <a:solidFill>
                    <a:schemeClr val="tx1"/>
                  </a:solidFill>
                </a:rPr>
                <a:t> Cargo</a:t>
              </a:r>
            </a:p>
          </p:txBody>
        </p:sp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B2E9A919-B316-FD38-E2EF-F4127BA605B6}"/>
              </a:ext>
            </a:extLst>
          </p:cNvPr>
          <p:cNvSpPr txBox="1">
            <a:spLocks/>
          </p:cNvSpPr>
          <p:nvPr/>
        </p:nvSpPr>
        <p:spPr>
          <a:xfrm>
            <a:off x="153152" y="2714007"/>
            <a:ext cx="3166948" cy="13926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Gotham Light" panose="020F0502020204030204" pitchFamily="34" charset="0"/>
              <a:buChar char="​"/>
              <a:tabLst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Gotham Light" panose="020F0502020204030204" pitchFamily="34" charset="0"/>
              <a:buChar char="​"/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Light" panose="020F0502020204030204" pitchFamily="34" charset="0"/>
              <a:buChar char="​"/>
              <a:tabLst/>
              <a:defRPr sz="180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11175" marR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1088" marR="0" indent="-333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Light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otham Light" panose="020B0604020202020204" pitchFamily="34" charset="0"/>
              <a:buNone/>
              <a:tabLst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otham Light" panose="020B0604020202020204" pitchFamily="34" charset="0"/>
              <a:buNone/>
              <a:defRPr sz="1300" b="0" kern="1200" cap="all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otham Light" panose="020B0604020202020204" pitchFamily="34" charset="0"/>
              <a:buNone/>
              <a:defRPr sz="1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otham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Ammonia shipping represents today 15-20 MTPA of the 180-200 MTPA worldwide ammonia production/use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Ammonia shipping at -33°C / low pressure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" kern="0" dirty="0">
              <a:solidFill>
                <a:schemeClr val="tx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Ammonia shipping to increase x20 between today and 2050 projections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F7547B9-F4FA-7DA7-2503-525DD5501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359818"/>
              </p:ext>
            </p:extLst>
          </p:nvPr>
        </p:nvGraphicFramePr>
        <p:xfrm>
          <a:off x="178419" y="3688046"/>
          <a:ext cx="4205907" cy="887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5380">
                  <a:extLst>
                    <a:ext uri="{9D8B030D-6E8A-4147-A177-3AD203B41FA5}">
                      <a16:colId xmlns:a16="http://schemas.microsoft.com/office/drawing/2014/main" val="3070705854"/>
                    </a:ext>
                  </a:extLst>
                </a:gridCol>
                <a:gridCol w="624205">
                  <a:extLst>
                    <a:ext uri="{9D8B030D-6E8A-4147-A177-3AD203B41FA5}">
                      <a16:colId xmlns:a16="http://schemas.microsoft.com/office/drawing/2014/main" val="3133016916"/>
                    </a:ext>
                  </a:extLst>
                </a:gridCol>
                <a:gridCol w="395605">
                  <a:extLst>
                    <a:ext uri="{9D8B030D-6E8A-4147-A177-3AD203B41FA5}">
                      <a16:colId xmlns:a16="http://schemas.microsoft.com/office/drawing/2014/main" val="1687821480"/>
                    </a:ext>
                  </a:extLst>
                </a:gridCol>
                <a:gridCol w="394010">
                  <a:extLst>
                    <a:ext uri="{9D8B030D-6E8A-4147-A177-3AD203B41FA5}">
                      <a16:colId xmlns:a16="http://schemas.microsoft.com/office/drawing/2014/main" val="1799161426"/>
                    </a:ext>
                  </a:extLst>
                </a:gridCol>
                <a:gridCol w="657542">
                  <a:extLst>
                    <a:ext uri="{9D8B030D-6E8A-4147-A177-3AD203B41FA5}">
                      <a16:colId xmlns:a16="http://schemas.microsoft.com/office/drawing/2014/main" val="1196653830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3889768597"/>
                    </a:ext>
                  </a:extLst>
                </a:gridCol>
                <a:gridCol w="394010">
                  <a:extLst>
                    <a:ext uri="{9D8B030D-6E8A-4147-A177-3AD203B41FA5}">
                      <a16:colId xmlns:a16="http://schemas.microsoft.com/office/drawing/2014/main" val="3005335996"/>
                    </a:ext>
                  </a:extLst>
                </a:gridCol>
              </a:tblGrid>
              <a:tr h="241012">
                <a:tc>
                  <a:txBody>
                    <a:bodyPr/>
                    <a:lstStyle/>
                    <a:p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NH3 volumes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Today (low)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 </a:t>
                      </a:r>
                    </a:p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(low)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Today (high)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 (high)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2407297"/>
                  </a:ext>
                </a:extLst>
              </a:tr>
              <a:tr h="185960">
                <a:tc>
                  <a:txBody>
                    <a:bodyPr/>
                    <a:lstStyle/>
                    <a:p>
                      <a:r>
                        <a:rPr lang="fr-FR" sz="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 MTPA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1666742"/>
                  </a:ext>
                </a:extLst>
              </a:tr>
              <a:tr h="241012">
                <a:tc>
                  <a:txBody>
                    <a:bodyPr/>
                    <a:lstStyle/>
                    <a:p>
                      <a:r>
                        <a:rPr lang="fr-FR" sz="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consumption MTPA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471039"/>
                  </a:ext>
                </a:extLst>
              </a:tr>
              <a:tr h="185960">
                <a:tc>
                  <a:txBody>
                    <a:bodyPr/>
                    <a:lstStyle/>
                    <a:p>
                      <a:r>
                        <a:rPr lang="fr-FR" sz="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Shipping MTPA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fr-FR" sz="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0130111"/>
                  </a:ext>
                </a:extLst>
              </a:tr>
            </a:tbl>
          </a:graphicData>
        </a:graphic>
      </p:graphicFrame>
      <p:grpSp>
        <p:nvGrpSpPr>
          <p:cNvPr id="15" name="Groupe 14">
            <a:extLst>
              <a:ext uri="{FF2B5EF4-FFF2-40B4-BE49-F238E27FC236}">
                <a16:creationId xmlns:a16="http://schemas.microsoft.com/office/drawing/2014/main" id="{5CBE9A7F-5689-2A78-E918-D91F5FFBED64}"/>
              </a:ext>
            </a:extLst>
          </p:cNvPr>
          <p:cNvGrpSpPr/>
          <p:nvPr/>
        </p:nvGrpSpPr>
        <p:grpSpPr>
          <a:xfrm>
            <a:off x="3710467" y="1378810"/>
            <a:ext cx="1572891" cy="1224646"/>
            <a:chOff x="3726082" y="1155955"/>
            <a:chExt cx="1572891" cy="122464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070BE2A-FC3E-AAD7-8118-E5CF7A14A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9507" b="20939"/>
            <a:stretch/>
          </p:blipFill>
          <p:spPr>
            <a:xfrm>
              <a:off x="3916195" y="1155955"/>
              <a:ext cx="1173408" cy="1048215"/>
            </a:xfrm>
            <a:prstGeom prst="rect">
              <a:avLst/>
            </a:prstGeom>
          </p:spPr>
        </p:pic>
        <p:sp>
          <p:nvSpPr>
            <p:cNvPr id="14" name="Espace réservé du texte 10">
              <a:extLst>
                <a:ext uri="{FF2B5EF4-FFF2-40B4-BE49-F238E27FC236}">
                  <a16:creationId xmlns:a16="http://schemas.microsoft.com/office/drawing/2014/main" id="{45860C8A-BF3B-C6F4-8ECF-2708159799E9}"/>
                </a:ext>
              </a:extLst>
            </p:cNvPr>
            <p:cNvSpPr txBox="1">
              <a:spLocks/>
            </p:cNvSpPr>
            <p:nvPr/>
          </p:nvSpPr>
          <p:spPr>
            <a:xfrm>
              <a:off x="3726082" y="2207519"/>
              <a:ext cx="1572891" cy="17308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500" b="1">
                  <a:solidFill>
                    <a:schemeClr val="tx1"/>
                  </a:solidFill>
                </a:rPr>
                <a:t>OMNISEAL</a:t>
              </a:r>
              <a:r>
                <a:rPr lang="fr-FR" sz="500" b="1" baseline="30000">
                  <a:solidFill>
                    <a:schemeClr val="tx1"/>
                  </a:solidFill>
                </a:rPr>
                <a:t>®</a:t>
              </a:r>
              <a:r>
                <a:rPr lang="fr-FR" sz="500" b="1">
                  <a:solidFill>
                    <a:schemeClr val="tx1"/>
                  </a:solidFill>
                </a:rPr>
                <a:t> SPRING-ENERGIZED SEALS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AC5A331F-4CCE-138A-56A2-FCF890DBB120}"/>
              </a:ext>
            </a:extLst>
          </p:cNvPr>
          <p:cNvSpPr txBox="1"/>
          <p:nvPr/>
        </p:nvSpPr>
        <p:spPr>
          <a:xfrm>
            <a:off x="5181036" y="1499919"/>
            <a:ext cx="35857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Test conditions in compliance with the pass/fail criteria of 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Norsok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M-710 Ed.3: </a:t>
            </a:r>
          </a:p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100% CO2 (liquid, gas &amp; super-critical)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Patm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9 bar, 60 bar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-46 / RT / 82°C </a:t>
            </a:r>
          </a:p>
          <a:p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au 9">
            <a:extLst>
              <a:ext uri="{FF2B5EF4-FFF2-40B4-BE49-F238E27FC236}">
                <a16:creationId xmlns:a16="http://schemas.microsoft.com/office/drawing/2014/main" id="{C7A78EB6-39DF-BF16-B7E3-73D46492D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267838"/>
              </p:ext>
            </p:extLst>
          </p:nvPr>
        </p:nvGraphicFramePr>
        <p:xfrm>
          <a:off x="5631277" y="2838789"/>
          <a:ext cx="2767547" cy="1698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244">
                  <a:extLst>
                    <a:ext uri="{9D8B030D-6E8A-4147-A177-3AD203B41FA5}">
                      <a16:colId xmlns:a16="http://schemas.microsoft.com/office/drawing/2014/main" val="1574751534"/>
                    </a:ext>
                  </a:extLst>
                </a:gridCol>
                <a:gridCol w="1546303">
                  <a:extLst>
                    <a:ext uri="{9D8B030D-6E8A-4147-A177-3AD203B41FA5}">
                      <a16:colId xmlns:a16="http://schemas.microsoft.com/office/drawing/2014/main" val="32621543"/>
                    </a:ext>
                  </a:extLst>
                </a:gridCol>
              </a:tblGrid>
              <a:tr h="3888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fr-FR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Omniseal Solutions™ </a:t>
                      </a:r>
                      <a:r>
                        <a:rPr lang="fr-FR" sz="800" b="1" i="0" u="none" strike="noStrike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proprietary</a:t>
                      </a:r>
                      <a:r>
                        <a:rPr lang="fr-FR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800" b="1" i="0" u="none" strike="noStrike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</a:t>
                      </a:r>
                      <a:endParaRPr lang="en-BE" sz="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1137170"/>
                  </a:ext>
                </a:extLst>
              </a:tr>
              <a:tr h="187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Modified</a:t>
                      </a: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PTFE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5936273"/>
                  </a:ext>
                </a:extLst>
              </a:tr>
              <a:tr h="187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Lubricated</a:t>
                      </a: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</a:t>
                      </a: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PTFE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5439622"/>
                  </a:ext>
                </a:extLst>
              </a:tr>
              <a:tr h="187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Lubricated</a:t>
                      </a: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</a:t>
                      </a: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PTFE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7857610"/>
                  </a:ext>
                </a:extLst>
              </a:tr>
              <a:tr h="187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Lubricated</a:t>
                      </a: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</a:t>
                      </a: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PTFE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5655219"/>
                  </a:ext>
                </a:extLst>
              </a:tr>
              <a:tr h="187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Formulated</a:t>
                      </a: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UHMW-PE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2397793"/>
                  </a:ext>
                </a:extLst>
              </a:tr>
              <a:tr h="187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fr-FR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Lubricated</a:t>
                      </a: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Glass </a:t>
                      </a:r>
                      <a:r>
                        <a:rPr lang="fr-FR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Filled</a:t>
                      </a: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PTFE</a:t>
                      </a:r>
                      <a:endParaRPr lang="en-B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9341583"/>
                  </a:ext>
                </a:extLst>
              </a:tr>
              <a:tr h="18710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Meldin</a:t>
                      </a:r>
                      <a:r>
                        <a:rPr lang="en-US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5301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PEEK</a:t>
                      </a:r>
                      <a:endParaRPr lang="en-B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5938523"/>
                  </a:ext>
                </a:extLst>
              </a:tr>
            </a:tbl>
          </a:graphicData>
        </a:graphic>
      </p:graphicFrame>
      <p:pic>
        <p:nvPicPr>
          <p:cNvPr id="18" name="Image 14">
            <a:extLst>
              <a:ext uri="{FF2B5EF4-FFF2-40B4-BE49-F238E27FC236}">
                <a16:creationId xmlns:a16="http://schemas.microsoft.com/office/drawing/2014/main" id="{6C3F6826-5142-1D6C-99DF-24D1DC6D4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849" y="231775"/>
            <a:ext cx="1257326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42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3"/>
            <a:ext cx="6877175" cy="18544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Assessing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of thermoplastic &amp; metal materials for critical valve sealing applications in the 2050 Net-Zero context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 sz="1400" b="0" dirty="0">
                <a:latin typeface="Arial" panose="020B0604020202020204" pitchFamily="34" charset="0"/>
                <a:cs typeface="Arial" panose="020B0604020202020204" pitchFamily="34" charset="0"/>
              </a:rPr>
              <a:t>Filip Rousseau | R&amp;D Group Leader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7467" y="652462"/>
            <a:ext cx="5397691" cy="947738"/>
          </a:xfrm>
        </p:spPr>
        <p:txBody>
          <a:bodyPr/>
          <a:lstStyle/>
          <a:p>
            <a:r>
              <a:rPr lang="it-IT" sz="2800" dirty="0"/>
              <a:t>AGENDA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E626B79-8234-2322-8553-5F4904D2FD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9950" y="1484675"/>
            <a:ext cx="4771616" cy="15051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1400" dirty="0">
                <a:latin typeface="Arial"/>
                <a:cs typeface="Arial"/>
              </a:rPr>
              <a:t>Intro </a:t>
            </a:r>
            <a:r>
              <a:rPr lang="it-IT" sz="1400" dirty="0" err="1">
                <a:latin typeface="Arial"/>
                <a:cs typeface="Arial"/>
              </a:rPr>
              <a:t>Omniseal</a:t>
            </a:r>
            <a:r>
              <a:rPr lang="it-IT" sz="1400" dirty="0">
                <a:latin typeface="Arial"/>
                <a:cs typeface="Arial"/>
              </a:rPr>
              <a:t> Solutions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1400" dirty="0"/>
              <a:t>The Importance of Limiting Hydrogen Leaks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Evaluation of Hydrogen Compatibility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CO</a:t>
            </a:r>
            <a:r>
              <a:rPr lang="en-US" sz="1400" baseline="-25000" dirty="0"/>
              <a:t>2</a:t>
            </a:r>
            <a:r>
              <a:rPr lang="en-US" sz="1400" dirty="0"/>
              <a:t> Material Certification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NH</a:t>
            </a:r>
            <a:r>
              <a:rPr lang="en-US" sz="1400" baseline="-25000" dirty="0"/>
              <a:t>3</a:t>
            </a:r>
            <a:r>
              <a:rPr lang="en-US" sz="1400" dirty="0"/>
              <a:t> Material Certification</a:t>
            </a:r>
          </a:p>
          <a:p>
            <a:pPr marL="457200" indent="-457200">
              <a:buFont typeface="+mj-lt"/>
              <a:buAutoNum type="arabicPeriod"/>
            </a:pPr>
            <a:endParaRPr lang="en-US" sz="1400" dirty="0"/>
          </a:p>
          <a:p>
            <a:pPr marL="457200" indent="-457200">
              <a:buFont typeface="+mj-lt"/>
              <a:buAutoNum type="arabicPeriod"/>
            </a:pPr>
            <a:endParaRPr lang="it-IT" sz="1400" dirty="0"/>
          </a:p>
        </p:txBody>
      </p:sp>
      <p:pic>
        <p:nvPicPr>
          <p:cNvPr id="3" name="Picture Placeholder 43">
            <a:extLst>
              <a:ext uri="{FF2B5EF4-FFF2-40B4-BE49-F238E27FC236}">
                <a16:creationId xmlns:a16="http://schemas.microsoft.com/office/drawing/2014/main" id="{EC798D83-D102-B11E-75AC-226A4A4592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165" y="830580"/>
            <a:ext cx="3928835" cy="3828913"/>
          </a:xfrm>
          <a:custGeom>
            <a:avLst/>
            <a:gdLst>
              <a:gd name="connsiteX0" fmla="*/ 2750807 w 4581525"/>
              <a:gd name="connsiteY0" fmla="*/ 0 h 4464543"/>
              <a:gd name="connsiteX1" fmla="*/ 4500575 w 4581525"/>
              <a:gd name="connsiteY1" fmla="*/ 628150 h 4464543"/>
              <a:gd name="connsiteX2" fmla="*/ 4581525 w 4581525"/>
              <a:gd name="connsiteY2" fmla="*/ 701722 h 4464543"/>
              <a:gd name="connsiteX3" fmla="*/ 4581525 w 4581525"/>
              <a:gd name="connsiteY3" fmla="*/ 4464543 h 4464543"/>
              <a:gd name="connsiteX4" fmla="*/ 601210 w 4581525"/>
              <a:gd name="connsiteY4" fmla="*/ 4464543 h 4464543"/>
              <a:gd name="connsiteX5" fmla="*/ 469795 w 4581525"/>
              <a:gd name="connsiteY5" fmla="*/ 4288804 h 4464543"/>
              <a:gd name="connsiteX6" fmla="*/ 0 w 4581525"/>
              <a:gd name="connsiteY6" fmla="*/ 2750804 h 4464543"/>
              <a:gd name="connsiteX7" fmla="*/ 2750807 w 4581525"/>
              <a:gd name="connsiteY7" fmla="*/ 0 h 44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1525" h="4464543">
                <a:moveTo>
                  <a:pt x="2750807" y="0"/>
                </a:moveTo>
                <a:cubicBezTo>
                  <a:pt x="3415469" y="0"/>
                  <a:pt x="4025073" y="235732"/>
                  <a:pt x="4500575" y="628150"/>
                </a:cubicBezTo>
                <a:lnTo>
                  <a:pt x="4581525" y="701722"/>
                </a:lnTo>
                <a:lnTo>
                  <a:pt x="4581525" y="4464543"/>
                </a:lnTo>
                <a:lnTo>
                  <a:pt x="601210" y="4464543"/>
                </a:lnTo>
                <a:lnTo>
                  <a:pt x="469795" y="4288804"/>
                </a:lnTo>
                <a:cubicBezTo>
                  <a:pt x="173191" y="3849773"/>
                  <a:pt x="0" y="3320514"/>
                  <a:pt x="0" y="2750804"/>
                </a:cubicBezTo>
                <a:cubicBezTo>
                  <a:pt x="0" y="1231576"/>
                  <a:pt x="1231577" y="0"/>
                  <a:pt x="2750807" y="0"/>
                </a:cubicBezTo>
                <a:close/>
              </a:path>
            </a:pathLst>
          </a:custGeom>
          <a:solidFill>
            <a:srgbClr val="FFFFFF">
              <a:lumMod val="85000"/>
              <a:alpha val="10000"/>
            </a:srgbClr>
          </a:solidFill>
          <a:effectLst/>
        </p:spPr>
      </p:pic>
      <p:pic>
        <p:nvPicPr>
          <p:cNvPr id="5" name="Image 2">
            <a:extLst>
              <a:ext uri="{FF2B5EF4-FFF2-40B4-BE49-F238E27FC236}">
                <a16:creationId xmlns:a16="http://schemas.microsoft.com/office/drawing/2014/main" id="{23F3BFB8-A0C8-5949-DBC3-D91F65FA5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50" y="3154333"/>
            <a:ext cx="3934374" cy="1505160"/>
          </a:xfrm>
          <a:prstGeom prst="rect">
            <a:avLst/>
          </a:prstGeom>
        </p:spPr>
      </p:pic>
      <p:pic>
        <p:nvPicPr>
          <p:cNvPr id="6" name="Image 14">
            <a:extLst>
              <a:ext uri="{FF2B5EF4-FFF2-40B4-BE49-F238E27FC236}">
                <a16:creationId xmlns:a16="http://schemas.microsoft.com/office/drawing/2014/main" id="{1CB9FE45-4612-B369-E116-2D88439E0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849" y="231775"/>
            <a:ext cx="1257326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15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821099-689D-B319-80BF-7D650A36E7BF}"/>
              </a:ext>
            </a:extLst>
          </p:cNvPr>
          <p:cNvSpPr txBox="1">
            <a:spLocks/>
          </p:cNvSpPr>
          <p:nvPr/>
        </p:nvSpPr>
        <p:spPr>
          <a:xfrm>
            <a:off x="179219" y="653467"/>
            <a:ext cx="8681869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Our Unique Approach for Problem Solving</a:t>
            </a:r>
            <a:endParaRPr lang="it-IT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0823B1-32E3-6E0F-176E-1224CFC90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64" y="1275627"/>
            <a:ext cx="1935536" cy="1762954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DFDBFB09-3DF6-8E9B-5E5F-8E2AC4C6F919}"/>
              </a:ext>
            </a:extLst>
          </p:cNvPr>
          <p:cNvGrpSpPr/>
          <p:nvPr/>
        </p:nvGrpSpPr>
        <p:grpSpPr>
          <a:xfrm>
            <a:off x="327542" y="3008320"/>
            <a:ext cx="3323234" cy="1579107"/>
            <a:chOff x="54582" y="3042440"/>
            <a:chExt cx="3323234" cy="15791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D12F1D-C0C3-6D90-57CD-D8C85C63993A}"/>
                </a:ext>
              </a:extLst>
            </p:cNvPr>
            <p:cNvSpPr/>
            <p:nvPr/>
          </p:nvSpPr>
          <p:spPr>
            <a:xfrm>
              <a:off x="446724" y="3042440"/>
              <a:ext cx="2931092" cy="471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Experienced, problem-solving engineers that create collaborative partnerships with customers</a:t>
              </a:r>
            </a:p>
          </p:txBody>
        </p:sp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3819B7E2-7305-A5C8-D69D-E6F0B6601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83" y="3092345"/>
              <a:ext cx="395556" cy="397387"/>
            </a:xfrm>
            <a:prstGeom prst="rect">
              <a:avLst/>
            </a:prstGeom>
          </p:spPr>
        </p:pic>
        <p:pic>
          <p:nvPicPr>
            <p:cNvPr id="6" name="Picture 50">
              <a:extLst>
                <a:ext uri="{FF2B5EF4-FFF2-40B4-BE49-F238E27FC236}">
                  <a16:creationId xmlns:a16="http://schemas.microsoft.com/office/drawing/2014/main" id="{68BE85F7-B12D-04D7-0397-CB52F319B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82" y="3588016"/>
              <a:ext cx="395556" cy="39738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474A34-B812-9AE5-46BF-A773CBDC1631}"/>
                </a:ext>
              </a:extLst>
            </p:cNvPr>
            <p:cNvSpPr/>
            <p:nvPr/>
          </p:nvSpPr>
          <p:spPr>
            <a:xfrm>
              <a:off x="446724" y="3550907"/>
              <a:ext cx="2687718" cy="471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Partnership with test labs to assess material properties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924E36-241B-41BE-BC8A-BA657314F754}"/>
                </a:ext>
              </a:extLst>
            </p:cNvPr>
            <p:cNvSpPr/>
            <p:nvPr/>
          </p:nvSpPr>
          <p:spPr>
            <a:xfrm>
              <a:off x="446724" y="4149943"/>
              <a:ext cx="2842382" cy="471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From analysis to application testing, our R&amp;D teams support all testing efforts</a:t>
              </a:r>
            </a:p>
          </p:txBody>
        </p:sp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BAEACF4E-710F-D95F-0CA5-63FEDFD70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82" y="4152620"/>
              <a:ext cx="395556" cy="397387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63D2150-35A6-DE19-2B64-519242CAEFF4}"/>
              </a:ext>
            </a:extLst>
          </p:cNvPr>
          <p:cNvGrpSpPr/>
          <p:nvPr/>
        </p:nvGrpSpPr>
        <p:grpSpPr>
          <a:xfrm>
            <a:off x="4183311" y="1917031"/>
            <a:ext cx="4173597" cy="2801788"/>
            <a:chOff x="3916399" y="917632"/>
            <a:chExt cx="4173597" cy="2801788"/>
          </a:xfrm>
        </p:grpSpPr>
        <p:pic>
          <p:nvPicPr>
            <p:cNvPr id="14" name="Picture Placeholder 9">
              <a:hlinkClick r:id="" action="ppaction://noaction"/>
              <a:extLst>
                <a:ext uri="{FF2B5EF4-FFF2-40B4-BE49-F238E27FC236}">
                  <a16:creationId xmlns:a16="http://schemas.microsoft.com/office/drawing/2014/main" id="{7901D7A2-E7C5-651F-0023-BABCE3BCC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364" b="-11364"/>
            <a:stretch/>
          </p:blipFill>
          <p:spPr>
            <a:xfrm>
              <a:off x="4378550" y="1133030"/>
              <a:ext cx="702186" cy="861774"/>
            </a:xfrm>
            <a:prstGeom prst="rect">
              <a:avLst/>
            </a:prstGeom>
          </p:spPr>
        </p:pic>
        <p:pic>
          <p:nvPicPr>
            <p:cNvPr id="15" name="Picture Placeholder 10">
              <a:hlinkClick r:id="" action="ppaction://noaction"/>
              <a:extLst>
                <a:ext uri="{FF2B5EF4-FFF2-40B4-BE49-F238E27FC236}">
                  <a16:creationId xmlns:a16="http://schemas.microsoft.com/office/drawing/2014/main" id="{37BCB869-3E0D-994A-A745-D94AE80DB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364" b="-11364"/>
            <a:stretch/>
          </p:blipFill>
          <p:spPr>
            <a:xfrm>
              <a:off x="5596358" y="1047065"/>
              <a:ext cx="772231" cy="947738"/>
            </a:xfrm>
            <a:prstGeom prst="rect">
              <a:avLst/>
            </a:prstGeom>
          </p:spPr>
        </p:pic>
        <p:pic>
          <p:nvPicPr>
            <p:cNvPr id="16" name="Picture Placeholder 11">
              <a:hlinkClick r:id="" action="ppaction://noaction"/>
              <a:extLst>
                <a:ext uri="{FF2B5EF4-FFF2-40B4-BE49-F238E27FC236}">
                  <a16:creationId xmlns:a16="http://schemas.microsoft.com/office/drawing/2014/main" id="{8E3B6A73-19ED-98D1-AA70-100EDFB143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9445" b="-29445"/>
            <a:stretch/>
          </p:blipFill>
          <p:spPr>
            <a:xfrm>
              <a:off x="6798702" y="917632"/>
              <a:ext cx="1007238" cy="1236156"/>
            </a:xfrm>
            <a:prstGeom prst="rect">
              <a:avLst/>
            </a:prstGeom>
          </p:spPr>
        </p:pic>
        <p:pic>
          <p:nvPicPr>
            <p:cNvPr id="17" name="Picture Placeholder 13">
              <a:hlinkClick r:id="" action="ppaction://noaction"/>
              <a:extLst>
                <a:ext uri="{FF2B5EF4-FFF2-40B4-BE49-F238E27FC236}">
                  <a16:creationId xmlns:a16="http://schemas.microsoft.com/office/drawing/2014/main" id="{FB509C29-F6DE-E9CB-EBDA-667A1C945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364" b="-11364"/>
            <a:stretch/>
          </p:blipFill>
          <p:spPr>
            <a:xfrm>
              <a:off x="4225686" y="2254658"/>
              <a:ext cx="909194" cy="1115829"/>
            </a:xfrm>
            <a:prstGeom prst="rect">
              <a:avLst/>
            </a:prstGeom>
          </p:spPr>
        </p:pic>
        <p:pic>
          <p:nvPicPr>
            <p:cNvPr id="18" name="Picture Placeholder 14">
              <a:hlinkClick r:id="" action="ppaction://noaction"/>
              <a:extLst>
                <a:ext uri="{FF2B5EF4-FFF2-40B4-BE49-F238E27FC236}">
                  <a16:creationId xmlns:a16="http://schemas.microsoft.com/office/drawing/2014/main" id="{1F50CFDF-8043-9FCE-BFD6-C59EF1498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364" b="-11364"/>
            <a:stretch/>
          </p:blipFill>
          <p:spPr>
            <a:xfrm>
              <a:off x="5500963" y="2208267"/>
              <a:ext cx="1026056" cy="1259251"/>
            </a:xfrm>
            <a:prstGeom prst="rect">
              <a:avLst/>
            </a:prstGeom>
          </p:spPr>
        </p:pic>
        <p:pic>
          <p:nvPicPr>
            <p:cNvPr id="19" name="Picture Placeholder 24">
              <a:hlinkClick r:id="" action="ppaction://noaction"/>
              <a:extLst>
                <a:ext uri="{FF2B5EF4-FFF2-40B4-BE49-F238E27FC236}">
                  <a16:creationId xmlns:a16="http://schemas.microsoft.com/office/drawing/2014/main" id="{9A62CF97-1667-842B-0A1E-1899F40F5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364" b="-11364"/>
            <a:stretch/>
          </p:blipFill>
          <p:spPr>
            <a:xfrm>
              <a:off x="6810524" y="2153788"/>
              <a:ext cx="917228" cy="1125688"/>
            </a:xfrm>
            <a:prstGeom prst="rect">
              <a:avLst/>
            </a:prstGeom>
          </p:spPr>
        </p:pic>
        <p:sp>
          <p:nvSpPr>
            <p:cNvPr id="20" name="Espace réservé du texte 10">
              <a:extLst>
                <a:ext uri="{FF2B5EF4-FFF2-40B4-BE49-F238E27FC236}">
                  <a16:creationId xmlns:a16="http://schemas.microsoft.com/office/drawing/2014/main" id="{239BE0DC-4249-3C80-65DE-D8294DF06585}"/>
                </a:ext>
              </a:extLst>
            </p:cNvPr>
            <p:cNvSpPr txBox="1">
              <a:spLocks/>
            </p:cNvSpPr>
            <p:nvPr/>
          </p:nvSpPr>
          <p:spPr>
            <a:xfrm>
              <a:off x="3917496" y="1954842"/>
              <a:ext cx="1481484" cy="40653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600" b="1" dirty="0">
                  <a:solidFill>
                    <a:schemeClr val="tx1"/>
                  </a:solidFill>
                </a:rPr>
                <a:t>OMNISEAL</a:t>
              </a:r>
              <a:r>
                <a:rPr lang="fr-FR" sz="600" b="1" baseline="30000" dirty="0">
                  <a:solidFill>
                    <a:schemeClr val="tx1"/>
                  </a:solidFill>
                </a:rPr>
                <a:t>®</a:t>
              </a:r>
              <a:r>
                <a:rPr lang="fr-FR" sz="600" b="1" dirty="0">
                  <a:solidFill>
                    <a:schemeClr val="tx1"/>
                  </a:solidFill>
                </a:rPr>
                <a:t> SPRING-ENERGIZED SEALS</a:t>
              </a:r>
            </a:p>
          </p:txBody>
        </p:sp>
        <p:sp>
          <p:nvSpPr>
            <p:cNvPr id="21" name="Espace réservé du texte 10">
              <a:extLst>
                <a:ext uri="{FF2B5EF4-FFF2-40B4-BE49-F238E27FC236}">
                  <a16:creationId xmlns:a16="http://schemas.microsoft.com/office/drawing/2014/main" id="{FE6720DF-88BB-9885-2E72-2C132D170FF0}"/>
                </a:ext>
              </a:extLst>
            </p:cNvPr>
            <p:cNvSpPr txBox="1">
              <a:spLocks/>
            </p:cNvSpPr>
            <p:nvPr/>
          </p:nvSpPr>
          <p:spPr>
            <a:xfrm>
              <a:off x="3916399" y="3312890"/>
              <a:ext cx="1481484" cy="40653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600" b="1">
                  <a:solidFill>
                    <a:schemeClr val="tx1"/>
                  </a:solidFill>
                </a:rPr>
                <a:t>RULON</a:t>
              </a:r>
              <a:r>
                <a:rPr lang="fr-FR" sz="600" b="1" baseline="30000">
                  <a:solidFill>
                    <a:schemeClr val="tx1"/>
                  </a:solidFill>
                </a:rPr>
                <a:t>®</a:t>
              </a:r>
              <a:r>
                <a:rPr lang="fr-FR" sz="600" b="1">
                  <a:solidFill>
                    <a:schemeClr val="tx1"/>
                  </a:solidFill>
                </a:rPr>
                <a:t> FLUOROPOLYMERS</a:t>
              </a:r>
            </a:p>
          </p:txBody>
        </p:sp>
        <p:sp>
          <p:nvSpPr>
            <p:cNvPr id="22" name="Espace réservé du texte 10">
              <a:extLst>
                <a:ext uri="{FF2B5EF4-FFF2-40B4-BE49-F238E27FC236}">
                  <a16:creationId xmlns:a16="http://schemas.microsoft.com/office/drawing/2014/main" id="{2B6B8DD6-98ED-7B72-828D-77491E09BC99}"/>
                </a:ext>
              </a:extLst>
            </p:cNvPr>
            <p:cNvSpPr txBox="1">
              <a:spLocks/>
            </p:cNvSpPr>
            <p:nvPr/>
          </p:nvSpPr>
          <p:spPr>
            <a:xfrm>
              <a:off x="5352378" y="3312890"/>
              <a:ext cx="1323224" cy="406530"/>
            </a:xfrm>
            <a:prstGeom prst="rect">
              <a:avLst/>
            </a:prstGeom>
          </p:spPr>
          <p:txBody>
            <a:bodyPr lIns="91440" tIns="45720" rIns="91440" bIns="45720" anchor="t"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600" b="1" dirty="0">
                  <a:solidFill>
                    <a:schemeClr val="tx1"/>
                  </a:solidFill>
                  <a:latin typeface="Arial"/>
                  <a:cs typeface="Arial"/>
                </a:rPr>
                <a:t>MELDIN</a:t>
              </a:r>
              <a:r>
                <a:rPr lang="fr-FR" sz="600" b="1" baseline="30000" dirty="0">
                  <a:solidFill>
                    <a:schemeClr val="tx1"/>
                  </a:solidFill>
                  <a:latin typeface="Arial"/>
                  <a:cs typeface="Arial"/>
                </a:rPr>
                <a:t>®</a:t>
              </a:r>
              <a:r>
                <a:rPr lang="fr-FR" sz="600" b="1" dirty="0">
                  <a:solidFill>
                    <a:schemeClr val="tx1"/>
                  </a:solidFill>
                  <a:latin typeface="Arial"/>
                  <a:cs typeface="Arial"/>
                </a:rPr>
                <a:t> HT THERMOPLASTICS &amp; POLYIMIDES</a:t>
              </a:r>
              <a:endParaRPr lang="fr-FR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Espace réservé du texte 10">
              <a:extLst>
                <a:ext uri="{FF2B5EF4-FFF2-40B4-BE49-F238E27FC236}">
                  <a16:creationId xmlns:a16="http://schemas.microsoft.com/office/drawing/2014/main" id="{6E410745-9FDD-3C91-7BED-E53AD3C29978}"/>
                </a:ext>
              </a:extLst>
            </p:cNvPr>
            <p:cNvSpPr txBox="1">
              <a:spLocks/>
            </p:cNvSpPr>
            <p:nvPr/>
          </p:nvSpPr>
          <p:spPr>
            <a:xfrm>
              <a:off x="6608512" y="3279476"/>
              <a:ext cx="1481484" cy="406530"/>
            </a:xfrm>
            <a:prstGeom prst="rect">
              <a:avLst/>
            </a:prstGeom>
          </p:spPr>
          <p:txBody>
            <a:bodyPr lIns="91440" tIns="45720" rIns="91440" bIns="45720" anchor="t"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600" b="1">
                  <a:solidFill>
                    <a:schemeClr val="tx1"/>
                  </a:solidFill>
                  <a:latin typeface="Arial"/>
                  <a:cs typeface="Arial"/>
                </a:rPr>
                <a:t>HYCOMP™ COMPOSITES</a:t>
              </a:r>
            </a:p>
          </p:txBody>
        </p:sp>
        <p:sp>
          <p:nvSpPr>
            <p:cNvPr id="24" name="Espace réservé du texte 10">
              <a:extLst>
                <a:ext uri="{FF2B5EF4-FFF2-40B4-BE49-F238E27FC236}">
                  <a16:creationId xmlns:a16="http://schemas.microsoft.com/office/drawing/2014/main" id="{825CC52C-BAC5-CCFB-F91D-E7FCF6BDDEDB}"/>
                </a:ext>
              </a:extLst>
            </p:cNvPr>
            <p:cNvSpPr txBox="1">
              <a:spLocks/>
            </p:cNvSpPr>
            <p:nvPr/>
          </p:nvSpPr>
          <p:spPr>
            <a:xfrm>
              <a:off x="5471796" y="1954842"/>
              <a:ext cx="1084389" cy="40653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600" b="1" dirty="0">
                  <a:solidFill>
                    <a:schemeClr val="tx1"/>
                  </a:solidFill>
                </a:rPr>
                <a:t>OMNISEAL</a:t>
              </a:r>
              <a:r>
                <a:rPr lang="fr-FR" sz="600" b="1" baseline="30000" dirty="0">
                  <a:solidFill>
                    <a:schemeClr val="tx1"/>
                  </a:solidFill>
                </a:rPr>
                <a:t>®</a:t>
              </a:r>
              <a:r>
                <a:rPr lang="fr-FR" sz="600" b="1" dirty="0">
                  <a:solidFill>
                    <a:schemeClr val="tx1"/>
                  </a:solidFill>
                </a:rPr>
                <a:t> ROTARY LIP SEALS</a:t>
              </a:r>
            </a:p>
          </p:txBody>
        </p:sp>
        <p:sp>
          <p:nvSpPr>
            <p:cNvPr id="25" name="Espace réservé du texte 10">
              <a:extLst>
                <a:ext uri="{FF2B5EF4-FFF2-40B4-BE49-F238E27FC236}">
                  <a16:creationId xmlns:a16="http://schemas.microsoft.com/office/drawing/2014/main" id="{0D85E94F-0AE8-9678-91FD-E73104FCF3E3}"/>
                </a:ext>
              </a:extLst>
            </p:cNvPr>
            <p:cNvSpPr txBox="1">
              <a:spLocks/>
            </p:cNvSpPr>
            <p:nvPr/>
          </p:nvSpPr>
          <p:spPr>
            <a:xfrm>
              <a:off x="6807061" y="1954165"/>
              <a:ext cx="1084389" cy="40653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600" b="1" dirty="0">
                  <a:solidFill>
                    <a:schemeClr val="tx1"/>
                  </a:solidFill>
                </a:rPr>
                <a:t>OMNISEAL</a:t>
              </a:r>
              <a:r>
                <a:rPr lang="fr-FR" sz="600" b="1" baseline="30000" dirty="0">
                  <a:solidFill>
                    <a:schemeClr val="tx1"/>
                  </a:solidFill>
                </a:rPr>
                <a:t>®</a:t>
              </a:r>
              <a:r>
                <a:rPr lang="fr-FR" sz="600" b="1" dirty="0">
                  <a:solidFill>
                    <a:schemeClr val="tx1"/>
                  </a:solidFill>
                </a:rPr>
                <a:t> METAL SEALS</a:t>
              </a:r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6D7B20E9-18BE-25ED-8312-591A217179E9}"/>
              </a:ext>
            </a:extLst>
          </p:cNvPr>
          <p:cNvSpPr txBox="1"/>
          <p:nvPr/>
        </p:nvSpPr>
        <p:spPr>
          <a:xfrm>
            <a:off x="3748467" y="1307628"/>
            <a:ext cx="51042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Our customers rely on the </a:t>
            </a: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passion, expertise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to overcome their toughest </a:t>
            </a: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sealing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challenges </a:t>
            </a:r>
          </a:p>
          <a:p>
            <a:pPr algn="ctr" defTabSz="914377">
              <a:defRPr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They value our </a:t>
            </a: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reliable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innovative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solutions, enhanced by physical &amp; numerical testing and customized services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0" name="Image 14">
            <a:extLst>
              <a:ext uri="{FF2B5EF4-FFF2-40B4-BE49-F238E27FC236}">
                <a16:creationId xmlns:a16="http://schemas.microsoft.com/office/drawing/2014/main" id="{CD0CBAD7-FB19-95F3-9D75-47214339C0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5849" y="231775"/>
            <a:ext cx="1257326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53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911105"/>
            <a:ext cx="8174038" cy="947738"/>
          </a:xfrm>
        </p:spPr>
        <p:txBody>
          <a:bodyPr/>
          <a:lstStyle/>
          <a:p>
            <a:r>
              <a:rPr lang="en-US" sz="2800" dirty="0"/>
              <a:t>From Different Researches, Hydrogen Emissions could Have a Significant Impact on Global Warming </a:t>
            </a:r>
            <a:endParaRPr lang="it-IT" sz="28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C70D278-378C-74E8-F581-72903AF141FA}"/>
              </a:ext>
            </a:extLst>
          </p:cNvPr>
          <p:cNvGrpSpPr/>
          <p:nvPr/>
        </p:nvGrpSpPr>
        <p:grpSpPr>
          <a:xfrm>
            <a:off x="1446318" y="1965477"/>
            <a:ext cx="6056324" cy="448861"/>
            <a:chOff x="432769" y="1263977"/>
            <a:chExt cx="7534474" cy="655992"/>
          </a:xfrm>
        </p:grpSpPr>
        <p:sp>
          <p:nvSpPr>
            <p:cNvPr id="8" name="Flèche : droite 7">
              <a:extLst>
                <a:ext uri="{FF2B5EF4-FFF2-40B4-BE49-F238E27FC236}">
                  <a16:creationId xmlns:a16="http://schemas.microsoft.com/office/drawing/2014/main" id="{8B3A909C-5249-E37B-8908-24D86F0C7F99}"/>
                </a:ext>
              </a:extLst>
            </p:cNvPr>
            <p:cNvSpPr/>
            <p:nvPr/>
          </p:nvSpPr>
          <p:spPr>
            <a:xfrm>
              <a:off x="6501073" y="1468999"/>
              <a:ext cx="692724" cy="249382"/>
            </a:xfrm>
            <a:prstGeom prst="rightArrow">
              <a:avLst>
                <a:gd name="adj1" fmla="val 50000"/>
                <a:gd name="adj2" fmla="val 13076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B06C5AE-3140-A883-0605-9AB1091B6212}"/>
                </a:ext>
              </a:extLst>
            </p:cNvPr>
            <p:cNvSpPr/>
            <p:nvPr/>
          </p:nvSpPr>
          <p:spPr>
            <a:xfrm>
              <a:off x="432769" y="1414722"/>
              <a:ext cx="6120053" cy="3579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19CDC"/>
                </a:gs>
                <a:gs pos="99000">
                  <a:srgbClr val="66B9B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 importance of limiting hydrogen leaks </a:t>
              </a:r>
              <a:r>
                <a:rPr kumimoji="0" lang="en-US" sz="7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kumimoji="0" lang="en-US" sz="10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the atmosphere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4C20F81-B976-2F03-AC40-E4C016136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3797" y="1263977"/>
              <a:ext cx="773446" cy="655992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68EE443F-34BF-BFFE-4891-5FF1733FE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27" y="2480843"/>
            <a:ext cx="2064573" cy="850256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E215E214-4479-3938-E023-E8E0FA0FEDEF}"/>
              </a:ext>
            </a:extLst>
          </p:cNvPr>
          <p:cNvSpPr txBox="1">
            <a:spLocks/>
          </p:cNvSpPr>
          <p:nvPr/>
        </p:nvSpPr>
        <p:spPr>
          <a:xfrm>
            <a:off x="573724" y="3439798"/>
            <a:ext cx="2803715" cy="67049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b="1">
              <a:solidFill>
                <a:srgbClr val="1D71B8"/>
              </a:solidFill>
            </a:endParaRP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73BB5CBF-422A-E7FD-B4AF-F1D09F6324BF}"/>
              </a:ext>
            </a:extLst>
          </p:cNvPr>
          <p:cNvSpPr txBox="1">
            <a:spLocks/>
          </p:cNvSpPr>
          <p:nvPr/>
        </p:nvSpPr>
        <p:spPr>
          <a:xfrm>
            <a:off x="621654" y="3331099"/>
            <a:ext cx="3042393" cy="132821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rgbClr val="1D71B8"/>
                </a:solidFill>
              </a:rPr>
              <a:t>Key </a:t>
            </a:r>
            <a:r>
              <a:rPr lang="it-IT" sz="1200" b="1" dirty="0" err="1">
                <a:solidFill>
                  <a:srgbClr val="1D71B8"/>
                </a:solidFill>
              </a:rPr>
              <a:t>Findings</a:t>
            </a:r>
            <a:r>
              <a:rPr lang="it-IT" sz="1200" b="1" dirty="0">
                <a:solidFill>
                  <a:srgbClr val="1D71B8"/>
                </a:solidFill>
              </a:rPr>
              <a:t> &amp; </a:t>
            </a:r>
            <a:r>
              <a:rPr lang="it-IT" sz="1200" b="1" dirty="0" err="1">
                <a:solidFill>
                  <a:srgbClr val="1D71B8"/>
                </a:solidFill>
              </a:rPr>
              <a:t>Recommendations</a:t>
            </a:r>
            <a:endParaRPr lang="it-IT" sz="1000" dirty="0"/>
          </a:p>
          <a:p>
            <a:r>
              <a:rPr lang="en-US" sz="1000" dirty="0"/>
              <a:t>Poor H2 leakage detection and monitoring</a:t>
            </a:r>
          </a:p>
          <a:p>
            <a:r>
              <a:rPr lang="en-US" sz="1000" dirty="0"/>
              <a:t>Improve understanding of leakage sources in existing H2 infrastructure</a:t>
            </a:r>
          </a:p>
          <a:p>
            <a:r>
              <a:rPr lang="en-US" sz="1000" dirty="0"/>
              <a:t>Expand support for R&amp;D programs on H2 leakage detection, prevention, and mitigation</a:t>
            </a:r>
          </a:p>
          <a:p>
            <a:pPr>
              <a:buFont typeface="Courier New" panose="02070309020205020404" pitchFamily="49" charset="0"/>
              <a:buChar char="o"/>
            </a:pPr>
            <a:endParaRPr lang="it-IT" sz="1400" b="1" dirty="0">
              <a:solidFill>
                <a:srgbClr val="1D71B8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8878545-3FF9-B7D6-C092-1075ABA34D32}"/>
              </a:ext>
            </a:extLst>
          </p:cNvPr>
          <p:cNvSpPr txBox="1"/>
          <p:nvPr/>
        </p:nvSpPr>
        <p:spPr>
          <a:xfrm>
            <a:off x="4608513" y="2595836"/>
            <a:ext cx="3748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50" normalizeH="0" baseline="0" noProof="0" dirty="0" err="1">
                <a:ln w="12700" cap="rnd">
                  <a:noFill/>
                </a:ln>
                <a:gradFill>
                  <a:gsLst>
                    <a:gs pos="40000">
                      <a:srgbClr val="0070C0"/>
                    </a:gs>
                    <a:gs pos="100000">
                      <a:srgbClr val="263D82"/>
                    </a:gs>
                  </a:gsLst>
                  <a:lin ang="17400000" scaled="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kumimoji="0" lang="fr-FR" sz="1200" b="1" i="0" u="none" strike="noStrike" kern="1200" cap="none" spc="50" normalizeH="0" baseline="0" noProof="0" dirty="0">
                <a:ln w="12700" cap="rnd">
                  <a:noFill/>
                </a:ln>
                <a:gradFill>
                  <a:gsLst>
                    <a:gs pos="40000">
                      <a:srgbClr val="0070C0"/>
                    </a:gs>
                    <a:gs pos="100000">
                      <a:srgbClr val="263D82"/>
                    </a:gs>
                  </a:gsLst>
                  <a:lin ang="17400000" scaled="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1200" b="1" i="0" u="none" strike="noStrike" kern="1200" cap="none" spc="50" normalizeH="0" baseline="0" noProof="0" dirty="0" err="1">
                <a:ln w="12700" cap="rnd">
                  <a:noFill/>
                </a:ln>
                <a:gradFill>
                  <a:gsLst>
                    <a:gs pos="40000">
                      <a:srgbClr val="0070C0"/>
                    </a:gs>
                    <a:gs pos="100000">
                      <a:srgbClr val="263D82"/>
                    </a:gs>
                  </a:gsLst>
                  <a:lin ang="17400000" scaled="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leakage</a:t>
            </a:r>
            <a:r>
              <a:rPr kumimoji="0" lang="fr-FR" sz="1200" b="1" i="0" u="none" strike="noStrike" kern="1200" cap="none" spc="50" normalizeH="0" baseline="0" noProof="0" dirty="0">
                <a:ln w="12700" cap="rnd">
                  <a:noFill/>
                </a:ln>
                <a:gradFill>
                  <a:gsLst>
                    <a:gs pos="40000">
                      <a:srgbClr val="0070C0"/>
                    </a:gs>
                    <a:gs pos="100000">
                      <a:srgbClr val="263D82"/>
                    </a:gs>
                  </a:gsLst>
                  <a:lin ang="17400000" scaled="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kumimoji="0" lang="fr-FR" sz="1200" b="1" i="0" u="none" strike="noStrike" kern="1200" cap="none" spc="50" normalizeH="0" baseline="0" noProof="0" dirty="0" err="1">
                <a:ln w="12700" cap="rnd">
                  <a:noFill/>
                </a:ln>
                <a:gradFill>
                  <a:gsLst>
                    <a:gs pos="40000">
                      <a:srgbClr val="0070C0"/>
                    </a:gs>
                    <a:gs pos="100000">
                      <a:srgbClr val="263D82"/>
                    </a:gs>
                  </a:gsLst>
                  <a:lin ang="17400000" scaled="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  <a:r>
              <a:rPr kumimoji="0" lang="fr-FR" sz="1200" b="1" i="0" u="none" strike="noStrike" kern="1200" cap="none" spc="50" normalizeH="0" baseline="0" noProof="0" dirty="0">
                <a:ln w="12700" cap="rnd">
                  <a:noFill/>
                </a:ln>
                <a:gradFill>
                  <a:gsLst>
                    <a:gs pos="40000">
                      <a:srgbClr val="0070C0"/>
                    </a:gs>
                    <a:gs pos="100000">
                      <a:srgbClr val="263D82"/>
                    </a:gs>
                  </a:gsLst>
                  <a:lin ang="17400000" scaled="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- 2050 scenario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CE08E10-E0E5-E9D6-DA88-EAA4BF392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169" y="2872272"/>
            <a:ext cx="2478308" cy="137074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D815DA5-2DD4-84C3-1882-6CC61A4EB5C1}"/>
              </a:ext>
            </a:extLst>
          </p:cNvPr>
          <p:cNvSpPr txBox="1"/>
          <p:nvPr/>
        </p:nvSpPr>
        <p:spPr>
          <a:xfrm>
            <a:off x="5272519" y="4219487"/>
            <a:ext cx="2781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fr-FR" sz="60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60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Leakage: A Potential Risk for the Hydrogen Economy, Center on Global Energy Policy, Columbia SIPA – July 5, 2022</a:t>
            </a:r>
            <a:endParaRPr lang="fr-FR" sz="60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14">
            <a:extLst>
              <a:ext uri="{FF2B5EF4-FFF2-40B4-BE49-F238E27FC236}">
                <a16:creationId xmlns:a16="http://schemas.microsoft.com/office/drawing/2014/main" id="{EF36CC32-D1AA-FF47-9E41-D970A4E30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849" y="231775"/>
            <a:ext cx="1257326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91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698EB-B237-734E-1FCA-434550D7BE8B}"/>
              </a:ext>
            </a:extLst>
          </p:cNvPr>
          <p:cNvSpPr txBox="1">
            <a:spLocks/>
          </p:cNvSpPr>
          <p:nvPr/>
        </p:nvSpPr>
        <p:spPr>
          <a:xfrm>
            <a:off x="245574" y="840932"/>
            <a:ext cx="8179289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Evaluation of Hydrogen Compatibility through External Material Testing Campaigns </a:t>
            </a:r>
            <a:endParaRPr lang="it-IT" sz="28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BF2C0E7-E950-9EE7-98D1-296EF561DAB3}"/>
              </a:ext>
            </a:extLst>
          </p:cNvPr>
          <p:cNvSpPr/>
          <p:nvPr/>
        </p:nvSpPr>
        <p:spPr>
          <a:xfrm>
            <a:off x="250825" y="1723992"/>
            <a:ext cx="4721903" cy="47607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19CDC"/>
              </a:gs>
              <a:gs pos="99000">
                <a:srgbClr val="66B9B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914400"/>
            <a:r>
              <a:rPr lang="fr-FR" sz="800" b="1" cap="all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800" b="1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="1" cap="all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</a:t>
            </a:r>
            <a:r>
              <a:rPr lang="fr-FR" sz="800" b="1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="1" cap="all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800" b="1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="1" cap="all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fr-FR" sz="800" b="1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fr-FR" sz="800" b="1" cap="all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  <a:r>
              <a:rPr lang="fr-FR" sz="800" b="1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800" b="1" cap="all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</a:t>
            </a:r>
            <a:r>
              <a:rPr lang="fr-FR" sz="800" b="1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on </a:t>
            </a:r>
            <a:r>
              <a:rPr lang="fr-FR" sz="800" b="1" cap="all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fr-FR" sz="800" b="1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="1" cap="all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fr-FR" sz="800" b="1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="1" cap="all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fr-FR" sz="800" b="1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="1" cap="all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fr-FR" sz="800" b="1" cap="all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78D6D396-F366-5F7B-A1EA-DB05473F42C3}"/>
              </a:ext>
            </a:extLst>
          </p:cNvPr>
          <p:cNvGrpSpPr/>
          <p:nvPr/>
        </p:nvGrpSpPr>
        <p:grpSpPr>
          <a:xfrm>
            <a:off x="544438" y="2285597"/>
            <a:ext cx="1302312" cy="915386"/>
            <a:chOff x="6140048" y="3137897"/>
            <a:chExt cx="1302312" cy="91538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8B2C183-5E72-9175-EE70-9932B842D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0858" y="3137897"/>
              <a:ext cx="960693" cy="52664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8" name="Espace réservé du texte 10">
              <a:extLst>
                <a:ext uri="{FF2B5EF4-FFF2-40B4-BE49-F238E27FC236}">
                  <a16:creationId xmlns:a16="http://schemas.microsoft.com/office/drawing/2014/main" id="{3F7EFC2C-ABE9-A909-10DE-50C17D50A61A}"/>
                </a:ext>
              </a:extLst>
            </p:cNvPr>
            <p:cNvSpPr txBox="1">
              <a:spLocks/>
            </p:cNvSpPr>
            <p:nvPr/>
          </p:nvSpPr>
          <p:spPr>
            <a:xfrm>
              <a:off x="6140048" y="3646753"/>
              <a:ext cx="1302312" cy="40653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500" b="1">
                  <a:solidFill>
                    <a:schemeClr val="tx1"/>
                  </a:solidFill>
                </a:rPr>
                <a:t>OMNISEAL</a:t>
              </a:r>
              <a:r>
                <a:rPr lang="fr-FR" sz="500" b="1" baseline="30000">
                  <a:solidFill>
                    <a:schemeClr val="tx1"/>
                  </a:solidFill>
                </a:rPr>
                <a:t>®</a:t>
              </a:r>
              <a:r>
                <a:rPr lang="fr-FR" sz="500" b="1">
                  <a:solidFill>
                    <a:schemeClr val="tx1"/>
                  </a:solidFill>
                </a:rPr>
                <a:t> SPRING-ENERGIZED SEALS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BCC04143-5F29-0266-D892-2648CCCEF1C0}"/>
              </a:ext>
            </a:extLst>
          </p:cNvPr>
          <p:cNvGrpSpPr/>
          <p:nvPr/>
        </p:nvGrpSpPr>
        <p:grpSpPr>
          <a:xfrm>
            <a:off x="3415282" y="2433926"/>
            <a:ext cx="1084389" cy="901359"/>
            <a:chOff x="5967892" y="1844035"/>
            <a:chExt cx="1084389" cy="90135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A86ED5F-A5CD-241A-38DB-DB6B3AE73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663" r="22569"/>
            <a:stretch/>
          </p:blipFill>
          <p:spPr>
            <a:xfrm>
              <a:off x="6029741" y="1844035"/>
              <a:ext cx="960693" cy="508856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9" name="Espace réservé du texte 10">
              <a:extLst>
                <a:ext uri="{FF2B5EF4-FFF2-40B4-BE49-F238E27FC236}">
                  <a16:creationId xmlns:a16="http://schemas.microsoft.com/office/drawing/2014/main" id="{F80CEAD6-1F3A-637B-D9F5-8E8FCEB26F60}"/>
                </a:ext>
              </a:extLst>
            </p:cNvPr>
            <p:cNvSpPr txBox="1">
              <a:spLocks/>
            </p:cNvSpPr>
            <p:nvPr/>
          </p:nvSpPr>
          <p:spPr>
            <a:xfrm>
              <a:off x="5967892" y="2338864"/>
              <a:ext cx="1084389" cy="40653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2000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F0502020204030204" pitchFamily="34" charset="0"/>
                <a:buChar char="​"/>
                <a:tabLst/>
                <a:defRPr sz="180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11175" marR="0" indent="-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081088" marR="0" indent="-3333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Char char="•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Gotham Light" panose="020B0604020202020204" pitchFamily="34" charset="0"/>
                <a:buNone/>
                <a:tabLst/>
                <a:defRPr sz="16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300" b="0" kern="1200" cap="all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Gotham Light" panose="020B0604020202020204" pitchFamily="34" charset="0"/>
                <a:buNone/>
                <a:defRPr sz="1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Gotham Light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500" b="1">
                  <a:solidFill>
                    <a:schemeClr val="tx1"/>
                  </a:solidFill>
                </a:rPr>
                <a:t>OMNISEAL</a:t>
              </a:r>
              <a:r>
                <a:rPr lang="fr-FR" sz="500" b="1" baseline="30000">
                  <a:solidFill>
                    <a:schemeClr val="tx1"/>
                  </a:solidFill>
                </a:rPr>
                <a:t>®</a:t>
              </a:r>
              <a:r>
                <a:rPr lang="fr-FR" sz="500" b="1">
                  <a:solidFill>
                    <a:schemeClr val="tx1"/>
                  </a:solidFill>
                </a:rPr>
                <a:t> METAL SEALS</a:t>
              </a:r>
            </a:p>
          </p:txBody>
        </p:sp>
      </p:grp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B8BD3668-DEA2-9A78-4488-7AB0551E5872}"/>
              </a:ext>
            </a:extLst>
          </p:cNvPr>
          <p:cNvSpPr/>
          <p:nvPr/>
        </p:nvSpPr>
        <p:spPr>
          <a:xfrm>
            <a:off x="245574" y="3058467"/>
            <a:ext cx="2014399" cy="2013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r>
              <a:rPr lang="fr-FR"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high pressure H2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A65C33EC-ADA3-7BBA-CABF-0D881002488D}"/>
              </a:ext>
            </a:extLst>
          </p:cNvPr>
          <p:cNvSpPr/>
          <p:nvPr/>
        </p:nvSpPr>
        <p:spPr>
          <a:xfrm>
            <a:off x="245574" y="3313656"/>
            <a:ext cx="2014399" cy="2013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RGD</a:t>
            </a:r>
            <a:r>
              <a:rPr lang="fr-FR"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high pressure H2</a:t>
            </a: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E7E542F5-8161-E7D4-1561-2A6946AC53F9}"/>
              </a:ext>
            </a:extLst>
          </p:cNvPr>
          <p:cNvSpPr/>
          <p:nvPr/>
        </p:nvSpPr>
        <p:spPr>
          <a:xfrm>
            <a:off x="245574" y="3568678"/>
            <a:ext cx="2014399" cy="2013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fr-FR" sz="6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fr-FR"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high pressure H2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4808014E-6A9D-39A5-D41F-3C1CD6991DF8}"/>
              </a:ext>
            </a:extLst>
          </p:cNvPr>
          <p:cNvSpPr/>
          <p:nvPr/>
        </p:nvSpPr>
        <p:spPr>
          <a:xfrm>
            <a:off x="245574" y="3843008"/>
            <a:ext cx="2014399" cy="2013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fr-FR" sz="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fr-FR"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high pressure H2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D6C6BBF6-992F-12D1-94A5-3565F9953630}"/>
              </a:ext>
            </a:extLst>
          </p:cNvPr>
          <p:cNvSpPr/>
          <p:nvPr/>
        </p:nvSpPr>
        <p:spPr>
          <a:xfrm>
            <a:off x="245574" y="4115925"/>
            <a:ext cx="2014399" cy="2013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Permeation</a:t>
            </a:r>
            <a:r>
              <a:rPr lang="fr-FR"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high pressure H2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293DF641-0B11-68BF-75EB-4D847ECAF781}"/>
              </a:ext>
            </a:extLst>
          </p:cNvPr>
          <p:cNvSpPr/>
          <p:nvPr/>
        </p:nvSpPr>
        <p:spPr>
          <a:xfrm>
            <a:off x="245574" y="4369184"/>
            <a:ext cx="2014399" cy="2013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Tribological</a:t>
            </a:r>
            <a:r>
              <a:rPr lang="fr-FR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fr-FR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high pressure H2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62E15B9B-CFA0-B805-53C8-6787080C3DBE}"/>
              </a:ext>
            </a:extLst>
          </p:cNvPr>
          <p:cNvSpPr/>
          <p:nvPr/>
        </p:nvSpPr>
        <p:spPr>
          <a:xfrm>
            <a:off x="2888350" y="3200983"/>
            <a:ext cx="2014399" cy="2013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r>
              <a:rPr lang="fr-FR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high pressure H2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AE52FBFE-3CFB-E91A-9459-688922D64088}"/>
              </a:ext>
            </a:extLst>
          </p:cNvPr>
          <p:cNvSpPr/>
          <p:nvPr/>
        </p:nvSpPr>
        <p:spPr>
          <a:xfrm>
            <a:off x="2888351" y="3478908"/>
            <a:ext cx="2014399" cy="319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high H2 pressures (&lt;1500 bar) &amp; temperatures (-253°C to +600°C )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C7181BF4-AACF-B33F-3FCC-0A106772E53B}"/>
              </a:ext>
            </a:extLst>
          </p:cNvPr>
          <p:cNvSpPr/>
          <p:nvPr/>
        </p:nvSpPr>
        <p:spPr>
          <a:xfrm>
            <a:off x="2900127" y="3842360"/>
            <a:ext cx="2014399" cy="2013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</a:t>
            </a:r>
            <a:r>
              <a:rPr lang="fr-FR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assessment</a:t>
            </a:r>
            <a:r>
              <a:rPr lang="fr-FR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</a:t>
            </a:r>
            <a:r>
              <a:rPr lang="fr-FR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H2 conditions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1B589EA3-D8BD-C996-0256-641F2E8A7710}"/>
              </a:ext>
            </a:extLst>
          </p:cNvPr>
          <p:cNvSpPr/>
          <p:nvPr/>
        </p:nvSpPr>
        <p:spPr>
          <a:xfrm>
            <a:off x="2888351" y="4114661"/>
            <a:ext cx="2014399" cy="2013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fr-FR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fr-FR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H2/LH2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B8AB572B-4BB4-662F-4319-487FC1D42D0C}"/>
              </a:ext>
            </a:extLst>
          </p:cNvPr>
          <p:cNvSpPr/>
          <p:nvPr/>
        </p:nvSpPr>
        <p:spPr>
          <a:xfrm>
            <a:off x="2924274" y="4386781"/>
            <a:ext cx="2014399" cy="1837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fr-FR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fr-FR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H2 </a:t>
            </a:r>
            <a:r>
              <a:rPr lang="fr-FR" sz="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endParaRPr lang="fr-FR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Accolade fermante 51">
            <a:extLst>
              <a:ext uri="{FF2B5EF4-FFF2-40B4-BE49-F238E27FC236}">
                <a16:creationId xmlns:a16="http://schemas.microsoft.com/office/drawing/2014/main" id="{92C89145-75FA-D1A5-E139-D560B6023D1E}"/>
              </a:ext>
            </a:extLst>
          </p:cNvPr>
          <p:cNvSpPr/>
          <p:nvPr/>
        </p:nvSpPr>
        <p:spPr>
          <a:xfrm>
            <a:off x="5329382" y="1801627"/>
            <a:ext cx="415732" cy="2777322"/>
          </a:xfrm>
          <a:prstGeom prst="rightBrace">
            <a:avLst>
              <a:gd name="adj1" fmla="val 46086"/>
              <a:gd name="adj2" fmla="val 50000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D3F41F39-FBF9-4539-46F7-64D8E6D9A0C1}"/>
              </a:ext>
            </a:extLst>
          </p:cNvPr>
          <p:cNvSpPr/>
          <p:nvPr/>
        </p:nvSpPr>
        <p:spPr>
          <a:xfrm>
            <a:off x="6574825" y="1634333"/>
            <a:ext cx="2309867" cy="5028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Application-</a:t>
            </a:r>
            <a:r>
              <a:rPr lang="fr-FR" sz="1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fr-FR" sz="1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AEB02366-BE3D-C085-0EE7-BBB61628AD52}"/>
              </a:ext>
            </a:extLst>
          </p:cNvPr>
          <p:cNvSpPr txBox="1">
            <a:spLocks/>
          </p:cNvSpPr>
          <p:nvPr/>
        </p:nvSpPr>
        <p:spPr>
          <a:xfrm>
            <a:off x="1561088" y="2215274"/>
            <a:ext cx="2201705" cy="3522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Most of tests in Industry do not utilize Hydrogen as a test media, or even no Technical Specification exist yet</a:t>
            </a:r>
            <a:endParaRPr kumimoji="0" lang="fr-FR" sz="6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E6644A2-E95B-9C9A-63D6-8FDC4154E2F7}"/>
              </a:ext>
            </a:extLst>
          </p:cNvPr>
          <p:cNvGrpSpPr/>
          <p:nvPr/>
        </p:nvGrpSpPr>
        <p:grpSpPr>
          <a:xfrm>
            <a:off x="5857630" y="2268652"/>
            <a:ext cx="2906222" cy="2118129"/>
            <a:chOff x="5985814" y="2254259"/>
            <a:chExt cx="2906222" cy="2118129"/>
          </a:xfrm>
        </p:grpSpPr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75F807F1-CCA2-A16C-23C7-9169AA062662}"/>
                </a:ext>
              </a:extLst>
            </p:cNvPr>
            <p:cNvSpPr txBox="1"/>
            <p:nvPr/>
          </p:nvSpPr>
          <p:spPr>
            <a:xfrm>
              <a:off x="5985814" y="2322261"/>
              <a:ext cx="12875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H2 / LH2 valves</a:t>
              </a:r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1F88DAD1-EC8B-F143-74F7-D67D91C34E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1749" y="3411252"/>
              <a:ext cx="1060287" cy="408391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Reciprocating Pumps - Nikkiso">
              <a:extLst>
                <a:ext uri="{FF2B5EF4-FFF2-40B4-BE49-F238E27FC236}">
                  <a16:creationId xmlns:a16="http://schemas.microsoft.com/office/drawing/2014/main" id="{1EE81247-0340-8FCC-8B1C-57243B916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7276" y="3963997"/>
              <a:ext cx="1056692" cy="408391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Espace réservé pour une image  2">
              <a:extLst>
                <a:ext uri="{FF2B5EF4-FFF2-40B4-BE49-F238E27FC236}">
                  <a16:creationId xmlns:a16="http://schemas.microsoft.com/office/drawing/2014/main" id="{2EA4BC22-F89F-C3C4-4802-0D3EA0C6A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31748" y="2858507"/>
              <a:ext cx="1060288" cy="408391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/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3FBE3CB0-50CB-6D2F-39E4-28ACEDD80DE7}"/>
                </a:ext>
              </a:extLst>
            </p:cNvPr>
            <p:cNvSpPr txBox="1"/>
            <p:nvPr/>
          </p:nvSpPr>
          <p:spPr>
            <a:xfrm>
              <a:off x="5985814" y="2926191"/>
              <a:ext cx="133882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9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H2 </a:t>
              </a:r>
              <a:r>
                <a:rPr lang="fr-FR" sz="90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Compressors</a:t>
              </a:r>
              <a:endParaRPr lang="fr-FR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A35ED5DA-415B-0384-88C5-5CC4515124D1}"/>
                </a:ext>
              </a:extLst>
            </p:cNvPr>
            <p:cNvSpPr txBox="1"/>
            <p:nvPr/>
          </p:nvSpPr>
          <p:spPr>
            <a:xfrm>
              <a:off x="5986300" y="3492336"/>
              <a:ext cx="18261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H2/LH2 </a:t>
              </a:r>
              <a:r>
                <a:rPr lang="fr-FR" sz="900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refueling</a:t>
              </a:r>
              <a:r>
                <a:rPr lang="fr-FR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solutions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03E82C2A-D35F-716E-A841-A37D56D947A6}"/>
                </a:ext>
              </a:extLst>
            </p:cNvPr>
            <p:cNvSpPr txBox="1"/>
            <p:nvPr/>
          </p:nvSpPr>
          <p:spPr>
            <a:xfrm>
              <a:off x="5986300" y="4050406"/>
              <a:ext cx="175560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9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LH2 </a:t>
              </a:r>
              <a:r>
                <a:rPr lang="fr-FR" sz="90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reciprocating</a:t>
              </a:r>
              <a:r>
                <a:rPr lang="fr-FR" sz="9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pumps</a:t>
              </a:r>
              <a:endParaRPr lang="fr-FR"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A81F609-D492-6BBA-6442-A912CC99A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7276" y="2254259"/>
              <a:ext cx="1060289" cy="405631"/>
            </a:xfrm>
            <a:prstGeom prst="roundRect">
              <a:avLst>
                <a:gd name="adj" fmla="val 50000"/>
              </a:avLst>
            </a:prstGeom>
          </p:spPr>
        </p:pic>
      </p:grpSp>
      <p:pic>
        <p:nvPicPr>
          <p:cNvPr id="3" name="Image 14">
            <a:extLst>
              <a:ext uri="{FF2B5EF4-FFF2-40B4-BE49-F238E27FC236}">
                <a16:creationId xmlns:a16="http://schemas.microsoft.com/office/drawing/2014/main" id="{4A86D54F-F685-6561-022B-769DEB86EF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5849" y="231775"/>
            <a:ext cx="1257326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84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0FA63F-5474-BA48-198D-7BF5A76CF38F}"/>
              </a:ext>
            </a:extLst>
          </p:cNvPr>
          <p:cNvSpPr txBox="1">
            <a:spLocks/>
          </p:cNvSpPr>
          <p:nvPr/>
        </p:nvSpPr>
        <p:spPr>
          <a:xfrm>
            <a:off x="188758" y="842963"/>
            <a:ext cx="8692412" cy="518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Transport Properties of Hydrogen in Polymers </a:t>
            </a:r>
            <a:endParaRPr lang="it-IT" sz="2800" dirty="0"/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FB37880A-93F1-68C8-850B-CA04DEB4E52B}"/>
              </a:ext>
            </a:extLst>
          </p:cNvPr>
          <p:cNvGrpSpPr/>
          <p:nvPr/>
        </p:nvGrpSpPr>
        <p:grpSpPr>
          <a:xfrm>
            <a:off x="971148" y="1588470"/>
            <a:ext cx="6967182" cy="926636"/>
            <a:chOff x="1509855" y="1639580"/>
            <a:chExt cx="6315695" cy="8162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B9D7042-98DB-0D5F-37AC-2C948CCB8D80}"/>
                </a:ext>
              </a:extLst>
            </p:cNvPr>
            <p:cNvSpPr/>
            <p:nvPr/>
          </p:nvSpPr>
          <p:spPr>
            <a:xfrm>
              <a:off x="3976734" y="2124463"/>
              <a:ext cx="1308612" cy="291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7428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How fast H</a:t>
              </a:r>
              <a:r>
                <a:rPr kumimoji="0" lang="en-US" sz="900" b="0" i="0" u="none" strike="noStrike" kern="0" cap="none" spc="0" normalizeH="0" baseline="-25000" noProof="0">
                  <a:ln>
                    <a:noFill/>
                  </a:ln>
                  <a:solidFill>
                    <a:srgbClr val="17428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7428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moves inside material (cm</a:t>
              </a:r>
              <a:r>
                <a:rPr kumimoji="0" lang="en-US" sz="900" b="0" i="0" u="none" strike="noStrike" kern="0" cap="none" spc="0" normalizeH="0" baseline="30000" noProof="0">
                  <a:ln>
                    <a:noFill/>
                  </a:ln>
                  <a:solidFill>
                    <a:srgbClr val="17428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7428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/s)?</a:t>
              </a:r>
            </a:p>
          </p:txBody>
        </p:sp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1EF795A0-5355-6F16-B225-C132CD5DC3F1}"/>
                </a:ext>
              </a:extLst>
            </p:cNvPr>
            <p:cNvSpPr/>
            <p:nvPr/>
          </p:nvSpPr>
          <p:spPr>
            <a:xfrm>
              <a:off x="1509855" y="1653791"/>
              <a:ext cx="1308611" cy="494482"/>
            </a:xfrm>
            <a:prstGeom prst="roundRect">
              <a:avLst/>
            </a:prstGeom>
            <a:solidFill>
              <a:srgbClr val="E553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Permeability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(Φ)</a:t>
              </a:r>
            </a:p>
          </p:txBody>
        </p:sp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7DBAE5CC-C6BB-E292-9A43-69529CAD1788}"/>
                </a:ext>
              </a:extLst>
            </p:cNvPr>
            <p:cNvSpPr/>
            <p:nvPr/>
          </p:nvSpPr>
          <p:spPr>
            <a:xfrm>
              <a:off x="3976734" y="1639580"/>
              <a:ext cx="1308611" cy="494482"/>
            </a:xfrm>
            <a:prstGeom prst="roundRect">
              <a:avLst/>
            </a:prstGeom>
            <a:solidFill>
              <a:srgbClr val="67B9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Diffusivity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(D)</a:t>
              </a:r>
            </a:p>
          </p:txBody>
        </p:sp>
        <p:sp>
          <p:nvSpPr>
            <p:cNvPr id="7" name="Rounded Rectangle 8">
              <a:extLst>
                <a:ext uri="{FF2B5EF4-FFF2-40B4-BE49-F238E27FC236}">
                  <a16:creationId xmlns:a16="http://schemas.microsoft.com/office/drawing/2014/main" id="{F1445C01-D313-72D0-3141-26FE750AEBBD}"/>
                </a:ext>
              </a:extLst>
            </p:cNvPr>
            <p:cNvSpPr/>
            <p:nvPr/>
          </p:nvSpPr>
          <p:spPr>
            <a:xfrm>
              <a:off x="6428482" y="1647502"/>
              <a:ext cx="1308611" cy="494482"/>
            </a:xfrm>
            <a:prstGeom prst="roundRect">
              <a:avLst/>
            </a:prstGeom>
            <a:solidFill>
              <a:srgbClr val="219C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Solubility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(S)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4E92EA-721A-4A48-0618-E6AF5912E3EA}"/>
                </a:ext>
              </a:extLst>
            </p:cNvPr>
            <p:cNvSpPr/>
            <p:nvPr/>
          </p:nvSpPr>
          <p:spPr>
            <a:xfrm>
              <a:off x="6340960" y="2130498"/>
              <a:ext cx="1484590" cy="325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7428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How much H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srgbClr val="17428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7428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can be contained inside a material?</a:t>
              </a:r>
            </a:p>
          </p:txBody>
        </p:sp>
        <p:sp>
          <p:nvSpPr>
            <p:cNvPr id="9" name="Equal 11">
              <a:extLst>
                <a:ext uri="{FF2B5EF4-FFF2-40B4-BE49-F238E27FC236}">
                  <a16:creationId xmlns:a16="http://schemas.microsoft.com/office/drawing/2014/main" id="{FD9DD46F-C2AE-A253-E27A-E3F9B6EB6A9D}"/>
                </a:ext>
              </a:extLst>
            </p:cNvPr>
            <p:cNvSpPr/>
            <p:nvPr/>
          </p:nvSpPr>
          <p:spPr>
            <a:xfrm>
              <a:off x="3194400" y="1754286"/>
              <a:ext cx="406400" cy="325000"/>
            </a:xfrm>
            <a:prstGeom prst="mathEqual">
              <a:avLst/>
            </a:prstGeom>
            <a:gradFill rotWithShape="1">
              <a:gsLst>
                <a:gs pos="0">
                  <a:srgbClr val="17428C">
                    <a:satMod val="103000"/>
                    <a:lumMod val="102000"/>
                    <a:tint val="94000"/>
                  </a:srgbClr>
                </a:gs>
                <a:gs pos="50000">
                  <a:srgbClr val="17428C">
                    <a:satMod val="110000"/>
                    <a:lumMod val="100000"/>
                    <a:shade val="100000"/>
                  </a:srgbClr>
                </a:gs>
                <a:gs pos="100000">
                  <a:srgbClr val="17428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Multiply 12">
              <a:extLst>
                <a:ext uri="{FF2B5EF4-FFF2-40B4-BE49-F238E27FC236}">
                  <a16:creationId xmlns:a16="http://schemas.microsoft.com/office/drawing/2014/main" id="{B47B6719-2566-37CD-41FE-47836207A7B5}"/>
                </a:ext>
              </a:extLst>
            </p:cNvPr>
            <p:cNvSpPr/>
            <p:nvPr/>
          </p:nvSpPr>
          <p:spPr>
            <a:xfrm>
              <a:off x="5596092" y="1658181"/>
              <a:ext cx="496831" cy="495875"/>
            </a:xfrm>
            <a:prstGeom prst="mathMultiply">
              <a:avLst>
                <a:gd name="adj1" fmla="val 13916"/>
              </a:avLst>
            </a:prstGeom>
            <a:gradFill rotWithShape="1">
              <a:gsLst>
                <a:gs pos="0">
                  <a:srgbClr val="17428C">
                    <a:satMod val="103000"/>
                    <a:lumMod val="102000"/>
                    <a:tint val="94000"/>
                  </a:srgbClr>
                </a:gs>
                <a:gs pos="50000">
                  <a:srgbClr val="17428C">
                    <a:satMod val="110000"/>
                    <a:lumMod val="100000"/>
                    <a:shade val="100000"/>
                  </a:srgbClr>
                </a:gs>
                <a:gs pos="100000">
                  <a:srgbClr val="17428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188776F-292C-D67B-547D-8E584BDA3F61}"/>
              </a:ext>
            </a:extLst>
          </p:cNvPr>
          <p:cNvGrpSpPr/>
          <p:nvPr/>
        </p:nvGrpSpPr>
        <p:grpSpPr>
          <a:xfrm>
            <a:off x="351903" y="2560573"/>
            <a:ext cx="8205672" cy="452241"/>
            <a:chOff x="585131" y="3894668"/>
            <a:chExt cx="9039178" cy="45224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C5E2D7-2418-E772-56E3-9D2715CB991D}"/>
                </a:ext>
              </a:extLst>
            </p:cNvPr>
            <p:cNvSpPr/>
            <p:nvPr/>
          </p:nvSpPr>
          <p:spPr>
            <a:xfrm>
              <a:off x="585131" y="3894668"/>
              <a:ext cx="9039178" cy="45224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Note: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solubility of hydrogen in polymers = high concentration of gas within material = increased chain mobility =  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       reduction of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Tg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and reduced mechanical strength: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Plasticization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=&gt; </a:t>
              </a:r>
              <a:r>
                <a:rPr lang="en-US" sz="11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kumimoji="0" lang="en-US" sz="11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iffusion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Down Arrow 27">
              <a:extLst>
                <a:ext uri="{FF2B5EF4-FFF2-40B4-BE49-F238E27FC236}">
                  <a16:creationId xmlns:a16="http://schemas.microsoft.com/office/drawing/2014/main" id="{456AF75A-6801-B19C-6A99-20867332761E}"/>
                </a:ext>
              </a:extLst>
            </p:cNvPr>
            <p:cNvSpPr/>
            <p:nvPr/>
          </p:nvSpPr>
          <p:spPr>
            <a:xfrm rot="13351641">
              <a:off x="8050969" y="4128612"/>
              <a:ext cx="170838" cy="172285"/>
            </a:xfrm>
            <a:prstGeom prst="downArrow">
              <a:avLst>
                <a:gd name="adj1" fmla="val 24272"/>
                <a:gd name="adj2" fmla="val 28120"/>
              </a:avLst>
            </a:prstGeom>
            <a:solidFill>
              <a:srgbClr val="67B9B0"/>
            </a:solidFill>
            <a:ln w="12700" cap="flat" cmpd="sng" algn="ctr">
              <a:solidFill>
                <a:srgbClr val="67B9B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F130F340-EBA9-83E6-FBCE-90E8F64D6130}"/>
              </a:ext>
            </a:extLst>
          </p:cNvPr>
          <p:cNvSpPr/>
          <p:nvPr/>
        </p:nvSpPr>
        <p:spPr>
          <a:xfrm>
            <a:off x="1288296" y="3789917"/>
            <a:ext cx="6570130" cy="68116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Effect of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temperature changes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Large pressure gradients during refueling operation, and consumption of the fuel: up to 200 °C in some compressors: affecting H</a:t>
            </a:r>
            <a:r>
              <a:rPr kumimoji="0" lang="en-US" sz="1100" b="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transport properties in polymer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72B0E4E-4ECB-C7DB-C5F0-B4E120F69EE5}"/>
              </a:ext>
            </a:extLst>
          </p:cNvPr>
          <p:cNvGrpSpPr/>
          <p:nvPr/>
        </p:nvGrpSpPr>
        <p:grpSpPr>
          <a:xfrm>
            <a:off x="1490136" y="3058751"/>
            <a:ext cx="6576814" cy="719538"/>
            <a:chOff x="1490136" y="2819088"/>
            <a:chExt cx="6576814" cy="719538"/>
          </a:xfrm>
        </p:grpSpPr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id="{52C36EA5-B160-DFEB-059F-B2421D8D4CA4}"/>
                </a:ext>
              </a:extLst>
            </p:cNvPr>
            <p:cNvGrpSpPr/>
            <p:nvPr/>
          </p:nvGrpSpPr>
          <p:grpSpPr>
            <a:xfrm>
              <a:off x="1490136" y="2819088"/>
              <a:ext cx="6576814" cy="682179"/>
              <a:chOff x="175676" y="2070181"/>
              <a:chExt cx="7086600" cy="68217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3ECE450-19C3-B533-0BF6-A1D1275E352A}"/>
                  </a:ext>
                </a:extLst>
              </p:cNvPr>
              <p:cNvSpPr/>
              <p:nvPr/>
            </p:nvSpPr>
            <p:spPr>
              <a:xfrm>
                <a:off x="564644" y="2321473"/>
                <a:ext cx="6114317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Both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Compression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due to imposed hydrostatic pressure: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diffusion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Both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Swelling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due to increased hydrogen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solubility under high pressure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diffusion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9EC7A4C-9621-F64F-FE09-65547D10FFA9}"/>
                  </a:ext>
                </a:extLst>
              </p:cNvPr>
              <p:cNvSpPr/>
              <p:nvPr/>
            </p:nvSpPr>
            <p:spPr>
              <a:xfrm>
                <a:off x="175676" y="2070181"/>
                <a:ext cx="70866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Under hydrostatic high pressure, opposing effects on diffusion in polymers: </a:t>
                </a:r>
              </a:p>
            </p:txBody>
          </p:sp>
          <p:sp>
            <p:nvSpPr>
              <p:cNvPr id="24" name="Down Arrow 19">
                <a:extLst>
                  <a:ext uri="{FF2B5EF4-FFF2-40B4-BE49-F238E27FC236}">
                    <a16:creationId xmlns:a16="http://schemas.microsoft.com/office/drawing/2014/main" id="{977C4E86-0170-2BBD-D3BE-854470489146}"/>
                  </a:ext>
                </a:extLst>
              </p:cNvPr>
              <p:cNvSpPr/>
              <p:nvPr/>
            </p:nvSpPr>
            <p:spPr>
              <a:xfrm rot="19420173">
                <a:off x="5234455" y="2360198"/>
                <a:ext cx="170837" cy="172285"/>
              </a:xfrm>
              <a:prstGeom prst="downArrow">
                <a:avLst>
                  <a:gd name="adj1" fmla="val 24272"/>
                  <a:gd name="adj2" fmla="val 28120"/>
                </a:avLst>
              </a:prstGeom>
              <a:solidFill>
                <a:srgbClr val="67B9B0"/>
              </a:solidFill>
              <a:ln w="12700" cap="flat" cmpd="sng" algn="ctr">
                <a:solidFill>
                  <a:srgbClr val="67B9B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Down Arrow 20">
                <a:extLst>
                  <a:ext uri="{FF2B5EF4-FFF2-40B4-BE49-F238E27FC236}">
                    <a16:creationId xmlns:a16="http://schemas.microsoft.com/office/drawing/2014/main" id="{C1C330B3-E1A8-D80A-2DA7-60CE09C9CA4E}"/>
                  </a:ext>
                </a:extLst>
              </p:cNvPr>
              <p:cNvSpPr/>
              <p:nvPr/>
            </p:nvSpPr>
            <p:spPr>
              <a:xfrm rot="13016491">
                <a:off x="6466460" y="2539208"/>
                <a:ext cx="170837" cy="172285"/>
              </a:xfrm>
              <a:prstGeom prst="downArrow">
                <a:avLst>
                  <a:gd name="adj1" fmla="val 24272"/>
                  <a:gd name="adj2" fmla="val 28120"/>
                </a:avLst>
              </a:prstGeom>
              <a:solidFill>
                <a:srgbClr val="67B9B0"/>
              </a:solidFill>
              <a:ln w="12700" cap="flat" cmpd="sng" algn="ctr">
                <a:solidFill>
                  <a:srgbClr val="67B9B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3AA95A73-E050-F34A-B6E5-5C6326E9D5E8}"/>
                </a:ext>
              </a:extLst>
            </p:cNvPr>
            <p:cNvSpPr/>
            <p:nvPr/>
          </p:nvSpPr>
          <p:spPr>
            <a:xfrm>
              <a:off x="1490136" y="2819088"/>
              <a:ext cx="6166259" cy="719538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2F3A1830-E9AC-C708-B164-1624D457DBC3}"/>
              </a:ext>
            </a:extLst>
          </p:cNvPr>
          <p:cNvSpPr/>
          <p:nvPr/>
        </p:nvSpPr>
        <p:spPr>
          <a:xfrm>
            <a:off x="1300094" y="3881791"/>
            <a:ext cx="6576814" cy="53775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4">
            <a:extLst>
              <a:ext uri="{FF2B5EF4-FFF2-40B4-BE49-F238E27FC236}">
                <a16:creationId xmlns:a16="http://schemas.microsoft.com/office/drawing/2014/main" id="{77CA0A37-5CC7-68D1-7AFF-0E8E6A593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849" y="231775"/>
            <a:ext cx="1257326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94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1A2FA8-7385-CC97-79AE-A6292EF2FFFB}"/>
              </a:ext>
            </a:extLst>
          </p:cNvPr>
          <p:cNvSpPr txBox="1">
            <a:spLocks/>
          </p:cNvSpPr>
          <p:nvPr/>
        </p:nvSpPr>
        <p:spPr>
          <a:xfrm>
            <a:off x="151467" y="836326"/>
            <a:ext cx="8273396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Hydrogen Absorption of PTFE and PEEK upon Exposure to High Pressure (24hours, 30°C) </a:t>
            </a:r>
            <a:endParaRPr lang="it-IT" sz="2800" dirty="0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6CB2A5B5-FB66-C256-0F19-CB3AAB27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56" y="1946488"/>
            <a:ext cx="4326557" cy="2463404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5B51EB19-1515-AFED-54D4-7EDDB6EF6CAA}"/>
              </a:ext>
            </a:extLst>
          </p:cNvPr>
          <p:cNvSpPr txBox="1"/>
          <p:nvPr/>
        </p:nvSpPr>
        <p:spPr>
          <a:xfrm>
            <a:off x="4693803" y="2146059"/>
            <a:ext cx="419937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PEEK absorbs a higher content of hydrogen, compared to PTFE or modified PTFE.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At higher pressure, hydrogen uptake of modified PTFE decreases, as opposed to PTFE or PEEK, and is lower than PTFE.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addition of appropriate fillers, the overall hydrogen uptake can be decreased, which could be more significant at higher pressure.</a:t>
            </a:r>
          </a:p>
        </p:txBody>
      </p:sp>
      <p:pic>
        <p:nvPicPr>
          <p:cNvPr id="5" name="Image 14">
            <a:extLst>
              <a:ext uri="{FF2B5EF4-FFF2-40B4-BE49-F238E27FC236}">
                <a16:creationId xmlns:a16="http://schemas.microsoft.com/office/drawing/2014/main" id="{ADFA43BD-5B8E-E3E5-86E0-E90F1C136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849" y="231775"/>
            <a:ext cx="1257326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2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2C490B-F58A-1431-B7F0-DFA8CF5E84D2}"/>
              </a:ext>
            </a:extLst>
          </p:cNvPr>
          <p:cNvSpPr txBox="1">
            <a:spLocks/>
          </p:cNvSpPr>
          <p:nvPr/>
        </p:nvSpPr>
        <p:spPr>
          <a:xfrm>
            <a:off x="252845" y="826011"/>
            <a:ext cx="7322025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Steady State Hydrogen Permeation of PTFE and PEEK at 80 °C / High Pressure  </a:t>
            </a:r>
            <a:endParaRPr lang="it-IT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8E6855-6948-F164-920D-6586494FB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51" y="1855648"/>
            <a:ext cx="3237257" cy="2658086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EBDA3B19-CA43-4C11-821E-76FDC38C0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65" b="40313"/>
          <a:stretch/>
        </p:blipFill>
        <p:spPr>
          <a:xfrm>
            <a:off x="4472965" y="2147554"/>
            <a:ext cx="1433886" cy="7453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13">
                <a:extLst>
                  <a:ext uri="{FF2B5EF4-FFF2-40B4-BE49-F238E27FC236}">
                    <a16:creationId xmlns:a16="http://schemas.microsoft.com/office/drawing/2014/main" id="{EC3CB822-DE23-9E59-15D5-561362649CAB}"/>
                  </a:ext>
                </a:extLst>
              </p:cNvPr>
              <p:cNvSpPr txBox="1"/>
              <p:nvPr/>
            </p:nvSpPr>
            <p:spPr>
              <a:xfrm>
                <a:off x="6254868" y="2248113"/>
                <a:ext cx="1883392" cy="58855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Permeability</m:t>
                      </m:r>
                      <m:r>
                        <m:rPr>
                          <m:nor/>
                        </m:rPr>
                        <a:rPr lang="en-US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Coefficient</m:t>
                      </m:r>
                      <m:r>
                        <a:rPr lang="fr-FR" sz="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:</m:t>
                      </m:r>
                    </m:oMath>
                  </m:oMathPara>
                </a14:m>
                <a:endParaRPr lang="fr-FR" sz="800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en-US" sz="800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𝑚𝑜𝑙𝑎𝑟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𝑓𝑙𝑜𝑤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𝑚𝑜𝑙</m:t>
                                </m:r>
                              </m:num>
                              <m:den>
                                <m:r>
                                  <a:rPr lang="en-US" sz="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den>
                            </m:f>
                          </m:e>
                        </m:d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𝑡h𝑖𝑐𝑘𝑛𝑒𝑠𝑠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𝑠𝑎𝑚𝑝𝑙𝑒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𝑠𝑢𝑟𝑓𝑎𝑐𝑒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𝑃𝑟𝑒𝑠𝑠𝑢𝑟𝑒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𝑔𝑟𝑎𝑑𝑖𝑒𝑛𝑡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𝑃𝑎</m:t>
                        </m:r>
                        <m:r>
                          <a:rPr lang="en-US" sz="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7" name="TextBox 13">
                <a:extLst>
                  <a:ext uri="{FF2B5EF4-FFF2-40B4-BE49-F238E27FC236}">
                    <a16:creationId xmlns:a16="http://schemas.microsoft.com/office/drawing/2014/main" id="{EC3CB822-DE23-9E59-15D5-561362649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868" y="2248113"/>
                <a:ext cx="1883392" cy="5885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4">
                <a:extLst>
                  <a:ext uri="{FF2B5EF4-FFF2-40B4-BE49-F238E27FC236}">
                    <a16:creationId xmlns:a16="http://schemas.microsoft.com/office/drawing/2014/main" id="{11CFDDC2-CBC1-6773-2185-2A245F81EB0C}"/>
                  </a:ext>
                </a:extLst>
              </p:cNvPr>
              <p:cNvSpPr txBox="1"/>
              <p:nvPr/>
            </p:nvSpPr>
            <p:spPr>
              <a:xfrm>
                <a:off x="4304103" y="1694342"/>
                <a:ext cx="4120760" cy="428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800" b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ermeation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set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up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used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measurements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high</m:t>
                      </m:r>
                      <m:r>
                        <m:rPr>
                          <m:nor/>
                        </m:rPr>
                        <a:rPr lang="fr-FR" sz="800" b="1" i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pressure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hydrogen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permeation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8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polymers</m:t>
                      </m:r>
                    </m:oMath>
                  </m:oMathPara>
                </a14:m>
                <a:endParaRPr lang="fr-FR" sz="5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600" i="1">
                    <a:latin typeface="Arial" panose="020B0604020202020204" pitchFamily="34" charset="0"/>
                    <a:cs typeface="Arial" panose="020B0604020202020204" pitchFamily="34" charset="0"/>
                  </a:rPr>
                  <a:t>Source: image from CSA/ANSI CHMC 2:19 (page 21)</a:t>
                </a:r>
                <a:endParaRPr lang="en-US" sz="8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14">
                <a:extLst>
                  <a:ext uri="{FF2B5EF4-FFF2-40B4-BE49-F238E27FC236}">
                    <a16:creationId xmlns:a16="http://schemas.microsoft.com/office/drawing/2014/main" id="{11CFDDC2-CBC1-6773-2185-2A245F81E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103" y="1694342"/>
                <a:ext cx="4120760" cy="428066"/>
              </a:xfrm>
              <a:prstGeom prst="rect">
                <a:avLst/>
              </a:prstGeom>
              <a:blipFill>
                <a:blip r:embed="rId5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E8C0B10-D1A0-C7AF-07FD-0F1A1C048F42}"/>
              </a:ext>
            </a:extLst>
          </p:cNvPr>
          <p:cNvSpPr/>
          <p:nvPr/>
        </p:nvSpPr>
        <p:spPr>
          <a:xfrm>
            <a:off x="4304103" y="1695081"/>
            <a:ext cx="4120759" cy="1272931"/>
          </a:xfrm>
          <a:prstGeom prst="roundRect">
            <a:avLst>
              <a:gd name="adj" fmla="val 963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E937CE-3D7F-B5EE-38A5-18C3DC3DB462}"/>
              </a:ext>
            </a:extLst>
          </p:cNvPr>
          <p:cNvSpPr txBox="1"/>
          <p:nvPr/>
        </p:nvSpPr>
        <p:spPr>
          <a:xfrm>
            <a:off x="3727545" y="3093717"/>
            <a:ext cx="5054646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000" dirty="0"/>
              <a:t>PEEK has lower hydrogen permeability compared to PTFE or modified PTFE</a:t>
            </a:r>
          </a:p>
          <a:p>
            <a:r>
              <a:rPr lang="en-US" sz="1000" b="0" dirty="0"/>
              <a:t>Permeation of hydrogen through PTFE, modified PTFE and PEEK decreases with increase in hydrogen pressure.</a:t>
            </a:r>
          </a:p>
          <a:p>
            <a:r>
              <a:rPr lang="en-US" sz="1000" b="0" dirty="0"/>
              <a:t>At 30 MPa, the modified PTFE showed higher permeation to hydrogen, compared to PTFE.</a:t>
            </a:r>
          </a:p>
          <a:p>
            <a:r>
              <a:rPr lang="en-US" sz="1000" b="0" dirty="0"/>
              <a:t>A higher permeability tends to favor the resistance to rapid gas decompression (RGD). However, mechanical and thermo-mechanical properties should be also considered to better evaluate the final performance.</a:t>
            </a:r>
          </a:p>
        </p:txBody>
      </p:sp>
      <p:pic>
        <p:nvPicPr>
          <p:cNvPr id="4" name="Image 14">
            <a:extLst>
              <a:ext uri="{FF2B5EF4-FFF2-40B4-BE49-F238E27FC236}">
                <a16:creationId xmlns:a16="http://schemas.microsoft.com/office/drawing/2014/main" id="{A1093351-2BA4-3624-D1F0-0693CE455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849" y="231775"/>
            <a:ext cx="1257326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08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ced06422-c515-4a4e-a1f2-e6a0c0200eae}" enabled="1" method="Standard" siteId="{e339bd4b-2e3b-4035-a452-2112d502f2f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116</TotalTime>
  <Words>1322</Words>
  <Application>Microsoft Office PowerPoint</Application>
  <PresentationFormat>Presentazione su schermo (16:9)</PresentationFormat>
  <Paragraphs>218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Cambria Math</vt:lpstr>
      <vt:lpstr>Courier New</vt:lpstr>
      <vt:lpstr>DM Sans</vt:lpstr>
      <vt:lpstr>Helvetica Neue</vt:lpstr>
      <vt:lpstr>Tema di Office</vt:lpstr>
      <vt:lpstr>Presentazione standard di PowerPoint</vt:lpstr>
      <vt:lpstr>Assessing behaviour of thermoplastic &amp; metal materials for critical valve sealing applications in the 2050 Net-Zero context </vt:lpstr>
      <vt:lpstr>AGENDA</vt:lpstr>
      <vt:lpstr>Presentazione standard di PowerPoint</vt:lpstr>
      <vt:lpstr>From Different Researches, Hydrogen Emissions could Have a Significant Impact on Global Warming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</cp:revision>
  <dcterms:created xsi:type="dcterms:W3CDTF">2023-01-25T08:25:49Z</dcterms:created>
  <dcterms:modified xsi:type="dcterms:W3CDTF">2024-05-07T13:26:40Z</dcterms:modified>
</cp:coreProperties>
</file>