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77" r:id="rId1"/>
  </p:sldMasterIdLst>
  <p:notesMasterIdLst>
    <p:notesMasterId r:id="rId16"/>
  </p:notesMasterIdLst>
  <p:handoutMasterIdLst>
    <p:handoutMasterId r:id="rId17"/>
  </p:handoutMasterIdLst>
  <p:sldIdLst>
    <p:sldId id="327" r:id="rId2"/>
    <p:sldId id="324" r:id="rId3"/>
    <p:sldId id="311" r:id="rId4"/>
    <p:sldId id="328" r:id="rId5"/>
    <p:sldId id="329" r:id="rId6"/>
    <p:sldId id="330" r:id="rId7"/>
    <p:sldId id="331" r:id="rId8"/>
    <p:sldId id="332" r:id="rId9"/>
    <p:sldId id="333" r:id="rId10"/>
    <p:sldId id="334" r:id="rId11"/>
    <p:sldId id="335" r:id="rId12"/>
    <p:sldId id="337" r:id="rId13"/>
    <p:sldId id="336" r:id="rId14"/>
    <p:sldId id="322" r:id="rId15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71B8"/>
    <a:srgbClr val="5ABAF3"/>
    <a:srgbClr val="316EA9"/>
    <a:srgbClr val="296AA6"/>
    <a:srgbClr val="0C1330"/>
    <a:srgbClr val="328EE1"/>
    <a:srgbClr val="328BD9"/>
    <a:srgbClr val="276AA5"/>
    <a:srgbClr val="53A0CC"/>
    <a:srgbClr val="81DD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7B734B5-2381-4B09-ABAC-BFF3F6E14AFD}" v="20" dt="2024-05-08T16:41:39.90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le medio 2 - Color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92"/>
    <p:restoredTop sz="93137"/>
  </p:normalViewPr>
  <p:slideViewPr>
    <p:cSldViewPr snapToGrid="0">
      <p:cViewPr varScale="1">
        <p:scale>
          <a:sx n="131" d="100"/>
          <a:sy n="131" d="100"/>
        </p:scale>
        <p:origin x="822" y="108"/>
      </p:cViewPr>
      <p:guideLst/>
    </p:cSldViewPr>
  </p:slideViewPr>
  <p:notesTextViewPr>
    <p:cViewPr>
      <p:scale>
        <a:sx n="85" d="100"/>
        <a:sy n="85" d="100"/>
      </p:scale>
      <p:origin x="0" y="0"/>
    </p:cViewPr>
  </p:notesTextViewPr>
  <p:notesViewPr>
    <p:cSldViewPr snapToGrid="0" showGuides="1">
      <p:cViewPr varScale="1">
        <p:scale>
          <a:sx n="140" d="100"/>
          <a:sy n="140" d="100"/>
        </p:scale>
        <p:origin x="4160" y="19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5/10/relationships/revisionInfo" Target="revisionInfo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Veniero Facchetti" userId="f2c6c99af91c4974" providerId="LiveId" clId="{8894C3A4-0F34-491C-B10B-99ADAC626980}"/>
    <pc:docChg chg="undo custSel modSld">
      <pc:chgData name="Veniero Facchetti" userId="f2c6c99af91c4974" providerId="LiveId" clId="{8894C3A4-0F34-491C-B10B-99ADAC626980}" dt="2024-05-09T09:22:28.944" v="143" actId="1076"/>
      <pc:docMkLst>
        <pc:docMk/>
      </pc:docMkLst>
      <pc:sldChg chg="modSp mod">
        <pc:chgData name="Veniero Facchetti" userId="f2c6c99af91c4974" providerId="LiveId" clId="{8894C3A4-0F34-491C-B10B-99ADAC626980}" dt="2024-05-09T09:19:12.008" v="41" actId="255"/>
        <pc:sldMkLst>
          <pc:docMk/>
          <pc:sldMk cId="2962966828" sldId="311"/>
        </pc:sldMkLst>
        <pc:spChg chg="mod">
          <ac:chgData name="Veniero Facchetti" userId="f2c6c99af91c4974" providerId="LiveId" clId="{8894C3A4-0F34-491C-B10B-99ADAC626980}" dt="2024-05-09T09:19:00.785" v="37" actId="1076"/>
          <ac:spMkLst>
            <pc:docMk/>
            <pc:sldMk cId="2962966828" sldId="311"/>
            <ac:spMk id="12" creationId="{06CB152B-9A1D-BA69-86D3-F2E695F12735}"/>
          </ac:spMkLst>
        </pc:spChg>
        <pc:spChg chg="mod">
          <ac:chgData name="Veniero Facchetti" userId="f2c6c99af91c4974" providerId="LiveId" clId="{8894C3A4-0F34-491C-B10B-99ADAC626980}" dt="2024-05-09T09:19:12.008" v="41" actId="255"/>
          <ac:spMkLst>
            <pc:docMk/>
            <pc:sldMk cId="2962966828" sldId="311"/>
            <ac:spMk id="13" creationId="{37304A25-828C-1910-E764-49CD925EBF9B}"/>
          </ac:spMkLst>
        </pc:spChg>
      </pc:sldChg>
      <pc:sldChg chg="delSp modSp mod">
        <pc:chgData name="Veniero Facchetti" userId="f2c6c99af91c4974" providerId="LiveId" clId="{8894C3A4-0F34-491C-B10B-99ADAC626980}" dt="2024-05-09T09:18:43.560" v="30" actId="14100"/>
        <pc:sldMkLst>
          <pc:docMk/>
          <pc:sldMk cId="4024510751" sldId="324"/>
        </pc:sldMkLst>
        <pc:spChg chg="mod">
          <ac:chgData name="Veniero Facchetti" userId="f2c6c99af91c4974" providerId="LiveId" clId="{8894C3A4-0F34-491C-B10B-99ADAC626980}" dt="2024-05-09T09:17:49.482" v="11" actId="2710"/>
          <ac:spMkLst>
            <pc:docMk/>
            <pc:sldMk cId="4024510751" sldId="324"/>
            <ac:spMk id="2" creationId="{60BEEFAC-B87D-48F6-D21D-02E165BC31C0}"/>
          </ac:spMkLst>
        </pc:spChg>
        <pc:spChg chg="mod">
          <ac:chgData name="Veniero Facchetti" userId="f2c6c99af91c4974" providerId="LiveId" clId="{8894C3A4-0F34-491C-B10B-99ADAC626980}" dt="2024-05-09T09:18:43.560" v="30" actId="14100"/>
          <ac:spMkLst>
            <pc:docMk/>
            <pc:sldMk cId="4024510751" sldId="324"/>
            <ac:spMk id="6" creationId="{02101DC7-1DBB-4FF0-3502-EE3388345414}"/>
          </ac:spMkLst>
        </pc:spChg>
        <pc:spChg chg="del">
          <ac:chgData name="Veniero Facchetti" userId="f2c6c99af91c4974" providerId="LiveId" clId="{8894C3A4-0F34-491C-B10B-99ADAC626980}" dt="2024-05-09T09:18:21.932" v="22" actId="478"/>
          <ac:spMkLst>
            <pc:docMk/>
            <pc:sldMk cId="4024510751" sldId="324"/>
            <ac:spMk id="8" creationId="{226E99BA-C1EC-1928-2A47-6790011FE59A}"/>
          </ac:spMkLst>
        </pc:spChg>
      </pc:sldChg>
      <pc:sldChg chg="modSp mod">
        <pc:chgData name="Veniero Facchetti" userId="f2c6c99af91c4974" providerId="LiveId" clId="{8894C3A4-0F34-491C-B10B-99ADAC626980}" dt="2024-05-09T09:17:37.753" v="6" actId="2710"/>
        <pc:sldMkLst>
          <pc:docMk/>
          <pc:sldMk cId="2849688472" sldId="327"/>
        </pc:sldMkLst>
        <pc:spChg chg="mod">
          <ac:chgData name="Veniero Facchetti" userId="f2c6c99af91c4974" providerId="LiveId" clId="{8894C3A4-0F34-491C-B10B-99ADAC626980}" dt="2024-05-09T09:17:37.753" v="6" actId="2710"/>
          <ac:spMkLst>
            <pc:docMk/>
            <pc:sldMk cId="2849688472" sldId="327"/>
            <ac:spMk id="2" creationId="{0F174D2F-A0F4-79C8-E119-E565BE5E0169}"/>
          </ac:spMkLst>
        </pc:spChg>
      </pc:sldChg>
      <pc:sldChg chg="modSp mod">
        <pc:chgData name="Veniero Facchetti" userId="f2c6c99af91c4974" providerId="LiveId" clId="{8894C3A4-0F34-491C-B10B-99ADAC626980}" dt="2024-05-09T09:19:50.976" v="56" actId="1076"/>
        <pc:sldMkLst>
          <pc:docMk/>
          <pc:sldMk cId="3665524812" sldId="328"/>
        </pc:sldMkLst>
        <pc:spChg chg="mod">
          <ac:chgData name="Veniero Facchetti" userId="f2c6c99af91c4974" providerId="LiveId" clId="{8894C3A4-0F34-491C-B10B-99ADAC626980}" dt="2024-05-09T09:19:27.504" v="48" actId="1076"/>
          <ac:spMkLst>
            <pc:docMk/>
            <pc:sldMk cId="3665524812" sldId="328"/>
            <ac:spMk id="5" creationId="{760CA395-50C2-A62F-6927-EF0600306036}"/>
          </ac:spMkLst>
        </pc:spChg>
        <pc:spChg chg="mod">
          <ac:chgData name="Veniero Facchetti" userId="f2c6c99af91c4974" providerId="LiveId" clId="{8894C3A4-0F34-491C-B10B-99ADAC626980}" dt="2024-05-09T09:19:50.976" v="56" actId="1076"/>
          <ac:spMkLst>
            <pc:docMk/>
            <pc:sldMk cId="3665524812" sldId="328"/>
            <ac:spMk id="6" creationId="{29A079E3-36D8-8272-C944-719CA4F38EDA}"/>
          </ac:spMkLst>
        </pc:spChg>
      </pc:sldChg>
      <pc:sldChg chg="modSp mod">
        <pc:chgData name="Veniero Facchetti" userId="f2c6c99af91c4974" providerId="LiveId" clId="{8894C3A4-0F34-491C-B10B-99ADAC626980}" dt="2024-05-09T09:20:27.642" v="76" actId="403"/>
        <pc:sldMkLst>
          <pc:docMk/>
          <pc:sldMk cId="2040763533" sldId="329"/>
        </pc:sldMkLst>
        <pc:spChg chg="mod">
          <ac:chgData name="Veniero Facchetti" userId="f2c6c99af91c4974" providerId="LiveId" clId="{8894C3A4-0F34-491C-B10B-99ADAC626980}" dt="2024-05-09T09:19:57.888" v="61" actId="404"/>
          <ac:spMkLst>
            <pc:docMk/>
            <pc:sldMk cId="2040763533" sldId="329"/>
            <ac:spMk id="2" creationId="{D6461A4C-172C-0FB0-6C9E-A84370A6ED64}"/>
          </ac:spMkLst>
        </pc:spChg>
        <pc:spChg chg="mod">
          <ac:chgData name="Veniero Facchetti" userId="f2c6c99af91c4974" providerId="LiveId" clId="{8894C3A4-0F34-491C-B10B-99ADAC626980}" dt="2024-05-09T09:20:27.642" v="76" actId="403"/>
          <ac:spMkLst>
            <pc:docMk/>
            <pc:sldMk cId="2040763533" sldId="329"/>
            <ac:spMk id="3" creationId="{C021D06F-B808-B3F4-D822-9F759589CC22}"/>
          </ac:spMkLst>
        </pc:spChg>
      </pc:sldChg>
      <pc:sldChg chg="modSp mod">
        <pc:chgData name="Veniero Facchetti" userId="f2c6c99af91c4974" providerId="LiveId" clId="{8894C3A4-0F34-491C-B10B-99ADAC626980}" dt="2024-05-09T09:20:31.898" v="77" actId="403"/>
        <pc:sldMkLst>
          <pc:docMk/>
          <pc:sldMk cId="1801604788" sldId="330"/>
        </pc:sldMkLst>
        <pc:spChg chg="mod">
          <ac:chgData name="Veniero Facchetti" userId="f2c6c99af91c4974" providerId="LiveId" clId="{8894C3A4-0F34-491C-B10B-99ADAC626980}" dt="2024-05-09T09:20:16.551" v="71" actId="1076"/>
          <ac:spMkLst>
            <pc:docMk/>
            <pc:sldMk cId="1801604788" sldId="330"/>
            <ac:spMk id="2" creationId="{8947C540-7AA9-6B35-B66D-5E20E83D6B38}"/>
          </ac:spMkLst>
        </pc:spChg>
        <pc:spChg chg="mod">
          <ac:chgData name="Veniero Facchetti" userId="f2c6c99af91c4974" providerId="LiveId" clId="{8894C3A4-0F34-491C-B10B-99ADAC626980}" dt="2024-05-09T09:20:31.898" v="77" actId="403"/>
          <ac:spMkLst>
            <pc:docMk/>
            <pc:sldMk cId="1801604788" sldId="330"/>
            <ac:spMk id="3" creationId="{A40E94D7-1199-7CE1-E6D0-80AF38DC125A}"/>
          </ac:spMkLst>
        </pc:spChg>
      </pc:sldChg>
      <pc:sldChg chg="modSp mod">
        <pc:chgData name="Veniero Facchetti" userId="f2c6c99af91c4974" providerId="LiveId" clId="{8894C3A4-0F34-491C-B10B-99ADAC626980}" dt="2024-05-09T09:20:44.288" v="86" actId="14100"/>
        <pc:sldMkLst>
          <pc:docMk/>
          <pc:sldMk cId="4277048279" sldId="331"/>
        </pc:sldMkLst>
        <pc:spChg chg="mod">
          <ac:chgData name="Veniero Facchetti" userId="f2c6c99af91c4974" providerId="LiveId" clId="{8894C3A4-0F34-491C-B10B-99ADAC626980}" dt="2024-05-09T09:20:39.081" v="82" actId="404"/>
          <ac:spMkLst>
            <pc:docMk/>
            <pc:sldMk cId="4277048279" sldId="331"/>
            <ac:spMk id="2" creationId="{ABC8A0A9-B4CA-CB90-0547-D403873DE630}"/>
          </ac:spMkLst>
        </pc:spChg>
        <pc:spChg chg="mod">
          <ac:chgData name="Veniero Facchetti" userId="f2c6c99af91c4974" providerId="LiveId" clId="{8894C3A4-0F34-491C-B10B-99ADAC626980}" dt="2024-05-09T09:20:44.288" v="86" actId="14100"/>
          <ac:spMkLst>
            <pc:docMk/>
            <pc:sldMk cId="4277048279" sldId="331"/>
            <ac:spMk id="3" creationId="{5DE27595-908A-FEFC-4C62-26048080031C}"/>
          </ac:spMkLst>
        </pc:spChg>
      </pc:sldChg>
      <pc:sldChg chg="modSp mod">
        <pc:chgData name="Veniero Facchetti" userId="f2c6c99af91c4974" providerId="LiveId" clId="{8894C3A4-0F34-491C-B10B-99ADAC626980}" dt="2024-05-09T09:21:02.431" v="95" actId="14100"/>
        <pc:sldMkLst>
          <pc:docMk/>
          <pc:sldMk cId="596608112" sldId="332"/>
        </pc:sldMkLst>
        <pc:spChg chg="mod">
          <ac:chgData name="Veniero Facchetti" userId="f2c6c99af91c4974" providerId="LiveId" clId="{8894C3A4-0F34-491C-B10B-99ADAC626980}" dt="2024-05-09T09:20:52.240" v="91" actId="404"/>
          <ac:spMkLst>
            <pc:docMk/>
            <pc:sldMk cId="596608112" sldId="332"/>
            <ac:spMk id="2" creationId="{B7976C44-DDA6-E71C-1DC9-6B3ED27F9A53}"/>
          </ac:spMkLst>
        </pc:spChg>
        <pc:spChg chg="mod">
          <ac:chgData name="Veniero Facchetti" userId="f2c6c99af91c4974" providerId="LiveId" clId="{8894C3A4-0F34-491C-B10B-99ADAC626980}" dt="2024-05-09T09:21:02.431" v="95" actId="14100"/>
          <ac:spMkLst>
            <pc:docMk/>
            <pc:sldMk cId="596608112" sldId="332"/>
            <ac:spMk id="3" creationId="{65EB2F9B-59E1-574D-F9F1-9D3E7CDD87A2}"/>
          </ac:spMkLst>
        </pc:spChg>
      </pc:sldChg>
      <pc:sldChg chg="modSp mod">
        <pc:chgData name="Veniero Facchetti" userId="f2c6c99af91c4974" providerId="LiveId" clId="{8894C3A4-0F34-491C-B10B-99ADAC626980}" dt="2024-05-09T09:21:20.009" v="105" actId="404"/>
        <pc:sldMkLst>
          <pc:docMk/>
          <pc:sldMk cId="1796292223" sldId="333"/>
        </pc:sldMkLst>
        <pc:spChg chg="mod">
          <ac:chgData name="Veniero Facchetti" userId="f2c6c99af91c4974" providerId="LiveId" clId="{8894C3A4-0F34-491C-B10B-99ADAC626980}" dt="2024-05-09T09:21:16.276" v="102" actId="2710"/>
          <ac:spMkLst>
            <pc:docMk/>
            <pc:sldMk cId="1796292223" sldId="333"/>
            <ac:spMk id="2" creationId="{80DC96B7-6901-54A1-C15B-B5EEB34FE8A1}"/>
          </ac:spMkLst>
        </pc:spChg>
        <pc:spChg chg="mod">
          <ac:chgData name="Veniero Facchetti" userId="f2c6c99af91c4974" providerId="LiveId" clId="{8894C3A4-0F34-491C-B10B-99ADAC626980}" dt="2024-05-09T09:21:20.009" v="105" actId="404"/>
          <ac:spMkLst>
            <pc:docMk/>
            <pc:sldMk cId="1796292223" sldId="333"/>
            <ac:spMk id="3" creationId="{5F33B30D-76C8-9924-4F0B-5818CEC27D77}"/>
          </ac:spMkLst>
        </pc:spChg>
      </pc:sldChg>
      <pc:sldChg chg="modSp mod">
        <pc:chgData name="Veniero Facchetti" userId="f2c6c99af91c4974" providerId="LiveId" clId="{8894C3A4-0F34-491C-B10B-99ADAC626980}" dt="2024-05-09T09:21:34.489" v="115" actId="404"/>
        <pc:sldMkLst>
          <pc:docMk/>
          <pc:sldMk cId="721420778" sldId="334"/>
        </pc:sldMkLst>
        <pc:spChg chg="mod">
          <ac:chgData name="Veniero Facchetti" userId="f2c6c99af91c4974" providerId="LiveId" clId="{8894C3A4-0F34-491C-B10B-99ADAC626980}" dt="2024-05-09T09:21:30.735" v="112" actId="14100"/>
          <ac:spMkLst>
            <pc:docMk/>
            <pc:sldMk cId="721420778" sldId="334"/>
            <ac:spMk id="2" creationId="{3EEAE4B8-14B0-1E8A-A214-826062BB570A}"/>
          </ac:spMkLst>
        </pc:spChg>
        <pc:spChg chg="mod">
          <ac:chgData name="Veniero Facchetti" userId="f2c6c99af91c4974" providerId="LiveId" clId="{8894C3A4-0F34-491C-B10B-99ADAC626980}" dt="2024-05-09T09:21:34.489" v="115" actId="404"/>
          <ac:spMkLst>
            <pc:docMk/>
            <pc:sldMk cId="721420778" sldId="334"/>
            <ac:spMk id="3" creationId="{DBB868A9-EC74-5054-96C0-C54BB5D0ECC0}"/>
          </ac:spMkLst>
        </pc:spChg>
      </pc:sldChg>
      <pc:sldChg chg="modSp mod">
        <pc:chgData name="Veniero Facchetti" userId="f2c6c99af91c4974" providerId="LiveId" clId="{8894C3A4-0F34-491C-B10B-99ADAC626980}" dt="2024-05-09T09:21:50" v="127" actId="14100"/>
        <pc:sldMkLst>
          <pc:docMk/>
          <pc:sldMk cId="3348178157" sldId="335"/>
        </pc:sldMkLst>
        <pc:spChg chg="mod">
          <ac:chgData name="Veniero Facchetti" userId="f2c6c99af91c4974" providerId="LiveId" clId="{8894C3A4-0F34-491C-B10B-99ADAC626980}" dt="2024-05-09T09:21:43.324" v="121" actId="2710"/>
          <ac:spMkLst>
            <pc:docMk/>
            <pc:sldMk cId="3348178157" sldId="335"/>
            <ac:spMk id="2" creationId="{3AE25E76-C1FF-2EAB-C694-F8E7D55BE427}"/>
          </ac:spMkLst>
        </pc:spChg>
        <pc:spChg chg="mod">
          <ac:chgData name="Veniero Facchetti" userId="f2c6c99af91c4974" providerId="LiveId" clId="{8894C3A4-0F34-491C-B10B-99ADAC626980}" dt="2024-05-09T09:21:50" v="127" actId="14100"/>
          <ac:spMkLst>
            <pc:docMk/>
            <pc:sldMk cId="3348178157" sldId="335"/>
            <ac:spMk id="3" creationId="{F254C4B6-1BAA-0A6A-2874-D6B3E25C32A1}"/>
          </ac:spMkLst>
        </pc:spChg>
      </pc:sldChg>
      <pc:sldChg chg="modSp mod">
        <pc:chgData name="Veniero Facchetti" userId="f2c6c99af91c4974" providerId="LiveId" clId="{8894C3A4-0F34-491C-B10B-99ADAC626980}" dt="2024-05-09T09:22:28.944" v="143" actId="1076"/>
        <pc:sldMkLst>
          <pc:docMk/>
          <pc:sldMk cId="1508029296" sldId="336"/>
        </pc:sldMkLst>
        <pc:picChg chg="mod">
          <ac:chgData name="Veniero Facchetti" userId="f2c6c99af91c4974" providerId="LiveId" clId="{8894C3A4-0F34-491C-B10B-99ADAC626980}" dt="2024-05-09T09:22:28.944" v="143" actId="1076"/>
          <ac:picMkLst>
            <pc:docMk/>
            <pc:sldMk cId="1508029296" sldId="336"/>
            <ac:picMk id="2" creationId="{66878E08-5D59-05CE-FD58-4A613217A14A}"/>
          </ac:picMkLst>
        </pc:picChg>
      </pc:sldChg>
      <pc:sldChg chg="modSp mod">
        <pc:chgData name="Veniero Facchetti" userId="f2c6c99af91c4974" providerId="LiveId" clId="{8894C3A4-0F34-491C-B10B-99ADAC626980}" dt="2024-05-09T09:22:01.186" v="134" actId="404"/>
        <pc:sldMkLst>
          <pc:docMk/>
          <pc:sldMk cId="2201998476" sldId="337"/>
        </pc:sldMkLst>
        <pc:spChg chg="mod">
          <ac:chgData name="Veniero Facchetti" userId="f2c6c99af91c4974" providerId="LiveId" clId="{8894C3A4-0F34-491C-B10B-99ADAC626980}" dt="2024-05-09T09:21:58.522" v="133" actId="2710"/>
          <ac:spMkLst>
            <pc:docMk/>
            <pc:sldMk cId="2201998476" sldId="337"/>
            <ac:spMk id="2" creationId="{6F71E305-431F-4EFA-8F3C-3F0E1B85D06E}"/>
          </ac:spMkLst>
        </pc:spChg>
        <pc:spChg chg="mod">
          <ac:chgData name="Veniero Facchetti" userId="f2c6c99af91c4974" providerId="LiveId" clId="{8894C3A4-0F34-491C-B10B-99ADAC626980}" dt="2024-05-09T09:22:01.186" v="134" actId="404"/>
          <ac:spMkLst>
            <pc:docMk/>
            <pc:sldMk cId="2201998476" sldId="337"/>
            <ac:spMk id="3" creationId="{90D294C5-F014-3CA7-0FAD-BB18CEC73630}"/>
          </ac:spMkLst>
        </pc:spChg>
      </pc:sldChg>
    </pc:docChg>
  </pc:docChgLst>
  <pc:docChgLst>
    <pc:chgData name="Paul Heald" userId="e1c121f5-2968-4240-9d4e-6366a3dfbb0a" providerId="ADAL" clId="{27B734B5-2381-4B09-ABAC-BFF3F6E14AFD}"/>
    <pc:docChg chg="undo custSel addSld delSld modSld">
      <pc:chgData name="Paul Heald" userId="e1c121f5-2968-4240-9d4e-6366a3dfbb0a" providerId="ADAL" clId="{27B734B5-2381-4B09-ABAC-BFF3F6E14AFD}" dt="2024-05-08T19:47:39.295" v="314" actId="47"/>
      <pc:docMkLst>
        <pc:docMk/>
      </pc:docMkLst>
      <pc:sldChg chg="del">
        <pc:chgData name="Paul Heald" userId="e1c121f5-2968-4240-9d4e-6366a3dfbb0a" providerId="ADAL" clId="{27B734B5-2381-4B09-ABAC-BFF3F6E14AFD}" dt="2024-05-08T11:46:23.242" v="252" actId="47"/>
        <pc:sldMkLst>
          <pc:docMk/>
          <pc:sldMk cId="1697473122" sldId="310"/>
        </pc:sldMkLst>
      </pc:sldChg>
      <pc:sldChg chg="modSp mod">
        <pc:chgData name="Paul Heald" userId="e1c121f5-2968-4240-9d4e-6366a3dfbb0a" providerId="ADAL" clId="{27B734B5-2381-4B09-ABAC-BFF3F6E14AFD}" dt="2024-05-08T19:41:49.581" v="260" actId="1076"/>
        <pc:sldMkLst>
          <pc:docMk/>
          <pc:sldMk cId="2962966828" sldId="311"/>
        </pc:sldMkLst>
        <pc:spChg chg="mod">
          <ac:chgData name="Paul Heald" userId="e1c121f5-2968-4240-9d4e-6366a3dfbb0a" providerId="ADAL" clId="{27B734B5-2381-4B09-ABAC-BFF3F6E14AFD}" dt="2024-05-08T19:41:49.581" v="260" actId="1076"/>
          <ac:spMkLst>
            <pc:docMk/>
            <pc:sldMk cId="2962966828" sldId="311"/>
            <ac:spMk id="13" creationId="{37304A25-828C-1910-E764-49CD925EBF9B}"/>
          </ac:spMkLst>
        </pc:spChg>
      </pc:sldChg>
      <pc:sldChg chg="del">
        <pc:chgData name="Paul Heald" userId="e1c121f5-2968-4240-9d4e-6366a3dfbb0a" providerId="ADAL" clId="{27B734B5-2381-4B09-ABAC-BFF3F6E14AFD}" dt="2024-05-08T11:46:27.249" v="253" actId="47"/>
        <pc:sldMkLst>
          <pc:docMk/>
          <pc:sldMk cId="2213715613" sldId="313"/>
        </pc:sldMkLst>
      </pc:sldChg>
      <pc:sldChg chg="del">
        <pc:chgData name="Paul Heald" userId="e1c121f5-2968-4240-9d4e-6366a3dfbb0a" providerId="ADAL" clId="{27B734B5-2381-4B09-ABAC-BFF3F6E14AFD}" dt="2024-05-08T11:46:28.646" v="254" actId="47"/>
        <pc:sldMkLst>
          <pc:docMk/>
          <pc:sldMk cId="2155969868" sldId="314"/>
        </pc:sldMkLst>
      </pc:sldChg>
      <pc:sldChg chg="del">
        <pc:chgData name="Paul Heald" userId="e1c121f5-2968-4240-9d4e-6366a3dfbb0a" providerId="ADAL" clId="{27B734B5-2381-4B09-ABAC-BFF3F6E14AFD}" dt="2024-05-08T11:46:29.573" v="255" actId="47"/>
        <pc:sldMkLst>
          <pc:docMk/>
          <pc:sldMk cId="750713549" sldId="315"/>
        </pc:sldMkLst>
      </pc:sldChg>
      <pc:sldChg chg="addSp delSp modSp mod">
        <pc:chgData name="Paul Heald" userId="e1c121f5-2968-4240-9d4e-6366a3dfbb0a" providerId="ADAL" clId="{27B734B5-2381-4B09-ABAC-BFF3F6E14AFD}" dt="2024-05-08T19:41:32.314" v="258" actId="1076"/>
        <pc:sldMkLst>
          <pc:docMk/>
          <pc:sldMk cId="4024510751" sldId="324"/>
        </pc:sldMkLst>
        <pc:spChg chg="mod">
          <ac:chgData name="Paul Heald" userId="e1c121f5-2968-4240-9d4e-6366a3dfbb0a" providerId="ADAL" clId="{27B734B5-2381-4B09-ABAC-BFF3F6E14AFD}" dt="2024-05-08T11:42:41.109" v="127"/>
          <ac:spMkLst>
            <pc:docMk/>
            <pc:sldMk cId="4024510751" sldId="324"/>
            <ac:spMk id="2" creationId="{60BEEFAC-B87D-48F6-D21D-02E165BC31C0}"/>
          </ac:spMkLst>
        </pc:spChg>
        <pc:spChg chg="del">
          <ac:chgData name="Paul Heald" userId="e1c121f5-2968-4240-9d4e-6366a3dfbb0a" providerId="ADAL" clId="{27B734B5-2381-4B09-ABAC-BFF3F6E14AFD}" dt="2024-05-08T11:42:48.919" v="128" actId="478"/>
          <ac:spMkLst>
            <pc:docMk/>
            <pc:sldMk cId="4024510751" sldId="324"/>
            <ac:spMk id="3" creationId="{802ABAE3-4ECC-B940-6E4B-A24D333AE2AA}"/>
          </ac:spMkLst>
        </pc:spChg>
        <pc:spChg chg="mod">
          <ac:chgData name="Paul Heald" userId="e1c121f5-2968-4240-9d4e-6366a3dfbb0a" providerId="ADAL" clId="{27B734B5-2381-4B09-ABAC-BFF3F6E14AFD}" dt="2024-05-08T11:44:49.078" v="133" actId="20577"/>
          <ac:spMkLst>
            <pc:docMk/>
            <pc:sldMk cId="4024510751" sldId="324"/>
            <ac:spMk id="4" creationId="{5AADA74F-B2EE-695A-A3F5-C0368D738520}"/>
          </ac:spMkLst>
        </pc:spChg>
        <pc:spChg chg="mod">
          <ac:chgData name="Paul Heald" userId="e1c121f5-2968-4240-9d4e-6366a3dfbb0a" providerId="ADAL" clId="{27B734B5-2381-4B09-ABAC-BFF3F6E14AFD}" dt="2024-05-08T11:44:54.060" v="134" actId="1076"/>
          <ac:spMkLst>
            <pc:docMk/>
            <pc:sldMk cId="4024510751" sldId="324"/>
            <ac:spMk id="6" creationId="{02101DC7-1DBB-4FF0-3502-EE3388345414}"/>
          </ac:spMkLst>
        </pc:spChg>
        <pc:spChg chg="add del mod">
          <ac:chgData name="Paul Heald" userId="e1c121f5-2968-4240-9d4e-6366a3dfbb0a" providerId="ADAL" clId="{27B734B5-2381-4B09-ABAC-BFF3F6E14AFD}" dt="2024-05-08T11:42:51.558" v="129" actId="478"/>
          <ac:spMkLst>
            <pc:docMk/>
            <pc:sldMk cId="4024510751" sldId="324"/>
            <ac:spMk id="7" creationId="{6642F915-B47E-C773-1F99-D23A6454B4D6}"/>
          </ac:spMkLst>
        </pc:spChg>
        <pc:spChg chg="add mod">
          <ac:chgData name="Paul Heald" userId="e1c121f5-2968-4240-9d4e-6366a3dfbb0a" providerId="ADAL" clId="{27B734B5-2381-4B09-ABAC-BFF3F6E14AFD}" dt="2024-05-08T19:41:32.314" v="258" actId="1076"/>
          <ac:spMkLst>
            <pc:docMk/>
            <pc:sldMk cId="4024510751" sldId="324"/>
            <ac:spMk id="8" creationId="{226E99BA-C1EC-1928-2A47-6790011FE59A}"/>
          </ac:spMkLst>
        </pc:spChg>
      </pc:sldChg>
      <pc:sldChg chg="modSp mod">
        <pc:chgData name="Paul Heald" userId="e1c121f5-2968-4240-9d4e-6366a3dfbb0a" providerId="ADAL" clId="{27B734B5-2381-4B09-ABAC-BFF3F6E14AFD}" dt="2024-05-08T11:09:46.747" v="44" actId="1076"/>
        <pc:sldMkLst>
          <pc:docMk/>
          <pc:sldMk cId="2849688472" sldId="327"/>
        </pc:sldMkLst>
        <pc:spChg chg="mod">
          <ac:chgData name="Paul Heald" userId="e1c121f5-2968-4240-9d4e-6366a3dfbb0a" providerId="ADAL" clId="{27B734B5-2381-4B09-ABAC-BFF3F6E14AFD}" dt="2024-05-08T11:09:46.747" v="44" actId="1076"/>
          <ac:spMkLst>
            <pc:docMk/>
            <pc:sldMk cId="2849688472" sldId="327"/>
            <ac:spMk id="2" creationId="{0F174D2F-A0F4-79C8-E119-E565BE5E0169}"/>
          </ac:spMkLst>
        </pc:spChg>
      </pc:sldChg>
      <pc:sldChg chg="addSp delSp modSp new mod">
        <pc:chgData name="Paul Heald" userId="e1c121f5-2968-4240-9d4e-6366a3dfbb0a" providerId="ADAL" clId="{27B734B5-2381-4B09-ABAC-BFF3F6E14AFD}" dt="2024-05-08T19:46:38.415" v="308" actId="1076"/>
        <pc:sldMkLst>
          <pc:docMk/>
          <pc:sldMk cId="3665524812" sldId="328"/>
        </pc:sldMkLst>
        <pc:spChg chg="del">
          <ac:chgData name="Paul Heald" userId="e1c121f5-2968-4240-9d4e-6366a3dfbb0a" providerId="ADAL" clId="{27B734B5-2381-4B09-ABAC-BFF3F6E14AFD}" dt="2024-05-08T11:08:52.230" v="1" actId="478"/>
          <ac:spMkLst>
            <pc:docMk/>
            <pc:sldMk cId="3665524812" sldId="328"/>
            <ac:spMk id="2" creationId="{DF244C07-02E8-3247-6477-342FB16A4E09}"/>
          </ac:spMkLst>
        </pc:spChg>
        <pc:spChg chg="del">
          <ac:chgData name="Paul Heald" userId="e1c121f5-2968-4240-9d4e-6366a3dfbb0a" providerId="ADAL" clId="{27B734B5-2381-4B09-ABAC-BFF3F6E14AFD}" dt="2024-05-08T11:08:53.880" v="2" actId="478"/>
          <ac:spMkLst>
            <pc:docMk/>
            <pc:sldMk cId="3665524812" sldId="328"/>
            <ac:spMk id="3" creationId="{31BF440E-B2F6-5F24-E5C1-FCC313B04721}"/>
          </ac:spMkLst>
        </pc:spChg>
        <pc:spChg chg="del">
          <ac:chgData name="Paul Heald" userId="e1c121f5-2968-4240-9d4e-6366a3dfbb0a" providerId="ADAL" clId="{27B734B5-2381-4B09-ABAC-BFF3F6E14AFD}" dt="2024-05-08T11:08:55.624" v="3" actId="478"/>
          <ac:spMkLst>
            <pc:docMk/>
            <pc:sldMk cId="3665524812" sldId="328"/>
            <ac:spMk id="4" creationId="{604E1AB9-FE9E-3910-2274-051E83600AAD}"/>
          </ac:spMkLst>
        </pc:spChg>
        <pc:spChg chg="add mod">
          <ac:chgData name="Paul Heald" userId="e1c121f5-2968-4240-9d4e-6366a3dfbb0a" providerId="ADAL" clId="{27B734B5-2381-4B09-ABAC-BFF3F6E14AFD}" dt="2024-05-08T11:15:30.381" v="45"/>
          <ac:spMkLst>
            <pc:docMk/>
            <pc:sldMk cId="3665524812" sldId="328"/>
            <ac:spMk id="5" creationId="{760CA395-50C2-A62F-6927-EF0600306036}"/>
          </ac:spMkLst>
        </pc:spChg>
        <pc:spChg chg="add mod">
          <ac:chgData name="Paul Heald" userId="e1c121f5-2968-4240-9d4e-6366a3dfbb0a" providerId="ADAL" clId="{27B734B5-2381-4B09-ABAC-BFF3F6E14AFD}" dt="2024-05-08T19:46:38.415" v="308" actId="1076"/>
          <ac:spMkLst>
            <pc:docMk/>
            <pc:sldMk cId="3665524812" sldId="328"/>
            <ac:spMk id="6" creationId="{29A079E3-36D8-8272-C944-719CA4F38EDA}"/>
          </ac:spMkLst>
        </pc:spChg>
      </pc:sldChg>
      <pc:sldChg chg="addSp modSp add mod">
        <pc:chgData name="Paul Heald" userId="e1c121f5-2968-4240-9d4e-6366a3dfbb0a" providerId="ADAL" clId="{27B734B5-2381-4B09-ABAC-BFF3F6E14AFD}" dt="2024-05-08T19:46:57.065" v="309" actId="1076"/>
        <pc:sldMkLst>
          <pc:docMk/>
          <pc:sldMk cId="2040763533" sldId="329"/>
        </pc:sldMkLst>
        <pc:spChg chg="add mod">
          <ac:chgData name="Paul Heald" userId="e1c121f5-2968-4240-9d4e-6366a3dfbb0a" providerId="ADAL" clId="{27B734B5-2381-4B09-ABAC-BFF3F6E14AFD}" dt="2024-05-08T11:16:38.322" v="58" actId="1076"/>
          <ac:spMkLst>
            <pc:docMk/>
            <pc:sldMk cId="2040763533" sldId="329"/>
            <ac:spMk id="2" creationId="{D6461A4C-172C-0FB0-6C9E-A84370A6ED64}"/>
          </ac:spMkLst>
        </pc:spChg>
        <pc:spChg chg="add mod">
          <ac:chgData name="Paul Heald" userId="e1c121f5-2968-4240-9d4e-6366a3dfbb0a" providerId="ADAL" clId="{27B734B5-2381-4B09-ABAC-BFF3F6E14AFD}" dt="2024-05-08T19:46:57.065" v="309" actId="1076"/>
          <ac:spMkLst>
            <pc:docMk/>
            <pc:sldMk cId="2040763533" sldId="329"/>
            <ac:spMk id="3" creationId="{C021D06F-B808-B3F4-D822-9F759589CC22}"/>
          </ac:spMkLst>
        </pc:spChg>
      </pc:sldChg>
      <pc:sldChg chg="addSp modSp add mod">
        <pc:chgData name="Paul Heald" userId="e1c121f5-2968-4240-9d4e-6366a3dfbb0a" providerId="ADAL" clId="{27B734B5-2381-4B09-ABAC-BFF3F6E14AFD}" dt="2024-05-08T19:47:00.501" v="310" actId="1076"/>
        <pc:sldMkLst>
          <pc:docMk/>
          <pc:sldMk cId="1801604788" sldId="330"/>
        </pc:sldMkLst>
        <pc:spChg chg="add mod">
          <ac:chgData name="Paul Heald" userId="e1c121f5-2968-4240-9d4e-6366a3dfbb0a" providerId="ADAL" clId="{27B734B5-2381-4B09-ABAC-BFF3F6E14AFD}" dt="2024-05-08T11:17:48.515" v="68" actId="14100"/>
          <ac:spMkLst>
            <pc:docMk/>
            <pc:sldMk cId="1801604788" sldId="330"/>
            <ac:spMk id="2" creationId="{8947C540-7AA9-6B35-B66D-5E20E83D6B38}"/>
          </ac:spMkLst>
        </pc:spChg>
        <pc:spChg chg="add mod">
          <ac:chgData name="Paul Heald" userId="e1c121f5-2968-4240-9d4e-6366a3dfbb0a" providerId="ADAL" clId="{27B734B5-2381-4B09-ABAC-BFF3F6E14AFD}" dt="2024-05-08T19:47:00.501" v="310" actId="1076"/>
          <ac:spMkLst>
            <pc:docMk/>
            <pc:sldMk cId="1801604788" sldId="330"/>
            <ac:spMk id="3" creationId="{A40E94D7-1199-7CE1-E6D0-80AF38DC125A}"/>
          </ac:spMkLst>
        </pc:spChg>
      </pc:sldChg>
      <pc:sldChg chg="addSp modSp add mod">
        <pc:chgData name="Paul Heald" userId="e1c121f5-2968-4240-9d4e-6366a3dfbb0a" providerId="ADAL" clId="{27B734B5-2381-4B09-ABAC-BFF3F6E14AFD}" dt="2024-05-08T19:47:05.724" v="311" actId="1076"/>
        <pc:sldMkLst>
          <pc:docMk/>
          <pc:sldMk cId="4277048279" sldId="331"/>
        </pc:sldMkLst>
        <pc:spChg chg="add mod">
          <ac:chgData name="Paul Heald" userId="e1c121f5-2968-4240-9d4e-6366a3dfbb0a" providerId="ADAL" clId="{27B734B5-2381-4B09-ABAC-BFF3F6E14AFD}" dt="2024-05-08T11:18:38.271" v="77" actId="1076"/>
          <ac:spMkLst>
            <pc:docMk/>
            <pc:sldMk cId="4277048279" sldId="331"/>
            <ac:spMk id="2" creationId="{ABC8A0A9-B4CA-CB90-0547-D403873DE630}"/>
          </ac:spMkLst>
        </pc:spChg>
        <pc:spChg chg="add mod">
          <ac:chgData name="Paul Heald" userId="e1c121f5-2968-4240-9d4e-6366a3dfbb0a" providerId="ADAL" clId="{27B734B5-2381-4B09-ABAC-BFF3F6E14AFD}" dt="2024-05-08T19:47:05.724" v="311" actId="1076"/>
          <ac:spMkLst>
            <pc:docMk/>
            <pc:sldMk cId="4277048279" sldId="331"/>
            <ac:spMk id="3" creationId="{5DE27595-908A-FEFC-4C62-26048080031C}"/>
          </ac:spMkLst>
        </pc:spChg>
      </pc:sldChg>
      <pc:sldChg chg="addSp modSp add mod">
        <pc:chgData name="Paul Heald" userId="e1c121f5-2968-4240-9d4e-6366a3dfbb0a" providerId="ADAL" clId="{27B734B5-2381-4B09-ABAC-BFF3F6E14AFD}" dt="2024-05-08T19:43:12.038" v="279" actId="5793"/>
        <pc:sldMkLst>
          <pc:docMk/>
          <pc:sldMk cId="596608112" sldId="332"/>
        </pc:sldMkLst>
        <pc:spChg chg="add mod">
          <ac:chgData name="Paul Heald" userId="e1c121f5-2968-4240-9d4e-6366a3dfbb0a" providerId="ADAL" clId="{27B734B5-2381-4B09-ABAC-BFF3F6E14AFD}" dt="2024-05-08T11:19:25.536" v="87" actId="1076"/>
          <ac:spMkLst>
            <pc:docMk/>
            <pc:sldMk cId="596608112" sldId="332"/>
            <ac:spMk id="2" creationId="{B7976C44-DDA6-E71C-1DC9-6B3ED27F9A53}"/>
          </ac:spMkLst>
        </pc:spChg>
        <pc:spChg chg="add mod">
          <ac:chgData name="Paul Heald" userId="e1c121f5-2968-4240-9d4e-6366a3dfbb0a" providerId="ADAL" clId="{27B734B5-2381-4B09-ABAC-BFF3F6E14AFD}" dt="2024-05-08T19:43:12.038" v="279" actId="5793"/>
          <ac:spMkLst>
            <pc:docMk/>
            <pc:sldMk cId="596608112" sldId="332"/>
            <ac:spMk id="3" creationId="{65EB2F9B-59E1-574D-F9F1-9D3E7CDD87A2}"/>
          </ac:spMkLst>
        </pc:spChg>
      </pc:sldChg>
      <pc:sldChg chg="addSp modSp add mod">
        <pc:chgData name="Paul Heald" userId="e1c121f5-2968-4240-9d4e-6366a3dfbb0a" providerId="ADAL" clId="{27B734B5-2381-4B09-ABAC-BFF3F6E14AFD}" dt="2024-05-08T19:43:31.676" v="287" actId="5793"/>
        <pc:sldMkLst>
          <pc:docMk/>
          <pc:sldMk cId="1796292223" sldId="333"/>
        </pc:sldMkLst>
        <pc:spChg chg="add mod">
          <ac:chgData name="Paul Heald" userId="e1c121f5-2968-4240-9d4e-6366a3dfbb0a" providerId="ADAL" clId="{27B734B5-2381-4B09-ABAC-BFF3F6E14AFD}" dt="2024-05-08T11:20:37.422" v="97" actId="1076"/>
          <ac:spMkLst>
            <pc:docMk/>
            <pc:sldMk cId="1796292223" sldId="333"/>
            <ac:spMk id="2" creationId="{80DC96B7-6901-54A1-C15B-B5EEB34FE8A1}"/>
          </ac:spMkLst>
        </pc:spChg>
        <pc:spChg chg="add mod">
          <ac:chgData name="Paul Heald" userId="e1c121f5-2968-4240-9d4e-6366a3dfbb0a" providerId="ADAL" clId="{27B734B5-2381-4B09-ABAC-BFF3F6E14AFD}" dt="2024-05-08T19:43:31.676" v="287" actId="5793"/>
          <ac:spMkLst>
            <pc:docMk/>
            <pc:sldMk cId="1796292223" sldId="333"/>
            <ac:spMk id="3" creationId="{5F33B30D-76C8-9924-4F0B-5818CEC27D77}"/>
          </ac:spMkLst>
        </pc:spChg>
      </pc:sldChg>
      <pc:sldChg chg="addSp modSp add mod">
        <pc:chgData name="Paul Heald" userId="e1c121f5-2968-4240-9d4e-6366a3dfbb0a" providerId="ADAL" clId="{27B734B5-2381-4B09-ABAC-BFF3F6E14AFD}" dt="2024-05-08T19:47:15.305" v="312" actId="1076"/>
        <pc:sldMkLst>
          <pc:docMk/>
          <pc:sldMk cId="721420778" sldId="334"/>
        </pc:sldMkLst>
        <pc:spChg chg="add mod">
          <ac:chgData name="Paul Heald" userId="e1c121f5-2968-4240-9d4e-6366a3dfbb0a" providerId="ADAL" clId="{27B734B5-2381-4B09-ABAC-BFF3F6E14AFD}" dt="2024-05-08T11:21:25.703" v="104" actId="1076"/>
          <ac:spMkLst>
            <pc:docMk/>
            <pc:sldMk cId="721420778" sldId="334"/>
            <ac:spMk id="2" creationId="{3EEAE4B8-14B0-1E8A-A214-826062BB570A}"/>
          </ac:spMkLst>
        </pc:spChg>
        <pc:spChg chg="add mod">
          <ac:chgData name="Paul Heald" userId="e1c121f5-2968-4240-9d4e-6366a3dfbb0a" providerId="ADAL" clId="{27B734B5-2381-4B09-ABAC-BFF3F6E14AFD}" dt="2024-05-08T19:47:15.305" v="312" actId="1076"/>
          <ac:spMkLst>
            <pc:docMk/>
            <pc:sldMk cId="721420778" sldId="334"/>
            <ac:spMk id="3" creationId="{DBB868A9-EC74-5054-96C0-C54BB5D0ECC0}"/>
          </ac:spMkLst>
        </pc:spChg>
      </pc:sldChg>
      <pc:sldChg chg="addSp modSp add mod">
        <pc:chgData name="Paul Heald" userId="e1c121f5-2968-4240-9d4e-6366a3dfbb0a" providerId="ADAL" clId="{27B734B5-2381-4B09-ABAC-BFF3F6E14AFD}" dt="2024-05-08T19:47:19.875" v="313" actId="1076"/>
        <pc:sldMkLst>
          <pc:docMk/>
          <pc:sldMk cId="3348178157" sldId="335"/>
        </pc:sldMkLst>
        <pc:spChg chg="add mod">
          <ac:chgData name="Paul Heald" userId="e1c121f5-2968-4240-9d4e-6366a3dfbb0a" providerId="ADAL" clId="{27B734B5-2381-4B09-ABAC-BFF3F6E14AFD}" dt="2024-05-08T11:34:32.259" v="113" actId="14100"/>
          <ac:spMkLst>
            <pc:docMk/>
            <pc:sldMk cId="3348178157" sldId="335"/>
            <ac:spMk id="2" creationId="{3AE25E76-C1FF-2EAB-C694-F8E7D55BE427}"/>
          </ac:spMkLst>
        </pc:spChg>
        <pc:spChg chg="add mod">
          <ac:chgData name="Paul Heald" userId="e1c121f5-2968-4240-9d4e-6366a3dfbb0a" providerId="ADAL" clId="{27B734B5-2381-4B09-ABAC-BFF3F6E14AFD}" dt="2024-05-08T19:47:19.875" v="313" actId="1076"/>
          <ac:spMkLst>
            <pc:docMk/>
            <pc:sldMk cId="3348178157" sldId="335"/>
            <ac:spMk id="3" creationId="{F254C4B6-1BAA-0A6A-2874-D6B3E25C32A1}"/>
          </ac:spMkLst>
        </pc:spChg>
      </pc:sldChg>
      <pc:sldChg chg="addSp modSp add">
        <pc:chgData name="Paul Heald" userId="e1c121f5-2968-4240-9d4e-6366a3dfbb0a" providerId="ADAL" clId="{27B734B5-2381-4B09-ABAC-BFF3F6E14AFD}" dt="2024-05-08T16:41:39.902" v="257"/>
        <pc:sldMkLst>
          <pc:docMk/>
          <pc:sldMk cId="1508029296" sldId="336"/>
        </pc:sldMkLst>
        <pc:picChg chg="add mod">
          <ac:chgData name="Paul Heald" userId="e1c121f5-2968-4240-9d4e-6366a3dfbb0a" providerId="ADAL" clId="{27B734B5-2381-4B09-ABAC-BFF3F6E14AFD}" dt="2024-05-08T16:41:39.902" v="257"/>
          <ac:picMkLst>
            <pc:docMk/>
            <pc:sldMk cId="1508029296" sldId="336"/>
            <ac:picMk id="2" creationId="{66878E08-5D59-05CE-FD58-4A613217A14A}"/>
          </ac:picMkLst>
        </pc:picChg>
      </pc:sldChg>
      <pc:sldChg chg="addSp modSp add mod">
        <pc:chgData name="Paul Heald" userId="e1c121f5-2968-4240-9d4e-6366a3dfbb0a" providerId="ADAL" clId="{27B734B5-2381-4B09-ABAC-BFF3F6E14AFD}" dt="2024-05-08T19:46:11.451" v="307" actId="255"/>
        <pc:sldMkLst>
          <pc:docMk/>
          <pc:sldMk cId="2201998476" sldId="337"/>
        </pc:sldMkLst>
        <pc:spChg chg="add mod">
          <ac:chgData name="Paul Heald" userId="e1c121f5-2968-4240-9d4e-6366a3dfbb0a" providerId="ADAL" clId="{27B734B5-2381-4B09-ABAC-BFF3F6E14AFD}" dt="2024-05-08T11:35:22.310" v="122" actId="14100"/>
          <ac:spMkLst>
            <pc:docMk/>
            <pc:sldMk cId="2201998476" sldId="337"/>
            <ac:spMk id="2" creationId="{6F71E305-431F-4EFA-8F3C-3F0E1B85D06E}"/>
          </ac:spMkLst>
        </pc:spChg>
        <pc:spChg chg="add mod">
          <ac:chgData name="Paul Heald" userId="e1c121f5-2968-4240-9d4e-6366a3dfbb0a" providerId="ADAL" clId="{27B734B5-2381-4B09-ABAC-BFF3F6E14AFD}" dt="2024-05-08T19:46:11.451" v="307" actId="255"/>
          <ac:spMkLst>
            <pc:docMk/>
            <pc:sldMk cId="2201998476" sldId="337"/>
            <ac:spMk id="3" creationId="{90D294C5-F014-3CA7-0FAD-BB18CEC73630}"/>
          </ac:spMkLst>
        </pc:spChg>
      </pc:sldChg>
      <pc:sldChg chg="add del">
        <pc:chgData name="Paul Heald" userId="e1c121f5-2968-4240-9d4e-6366a3dfbb0a" providerId="ADAL" clId="{27B734B5-2381-4B09-ABAC-BFF3F6E14AFD}" dt="2024-05-08T19:47:39.295" v="314" actId="47"/>
        <pc:sldMkLst>
          <pc:docMk/>
          <pc:sldMk cId="2806718520" sldId="338"/>
        </pc:sldMkLst>
      </pc:sldChg>
      <pc:sldMasterChg chg="delSldLayout">
        <pc:chgData name="Paul Heald" userId="e1c121f5-2968-4240-9d4e-6366a3dfbb0a" providerId="ADAL" clId="{27B734B5-2381-4B09-ABAC-BFF3F6E14AFD}" dt="2024-05-08T11:46:27.249" v="253" actId="47"/>
        <pc:sldMasterMkLst>
          <pc:docMk/>
          <pc:sldMasterMk cId="1449198067" sldId="2147483677"/>
        </pc:sldMasterMkLst>
        <pc:sldLayoutChg chg="del">
          <pc:chgData name="Paul Heald" userId="e1c121f5-2968-4240-9d4e-6366a3dfbb0a" providerId="ADAL" clId="{27B734B5-2381-4B09-ABAC-BFF3F6E14AFD}" dt="2024-05-08T11:46:27.249" v="253" actId="47"/>
          <pc:sldLayoutMkLst>
            <pc:docMk/>
            <pc:sldMasterMk cId="1449198067" sldId="2147483677"/>
            <pc:sldLayoutMk cId="4043713772" sldId="2147483692"/>
          </pc:sldLayoutMkLst>
        </pc:sldLayoutChg>
      </pc:sldMaster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>
            <a:extLst>
              <a:ext uri="{FF2B5EF4-FFF2-40B4-BE49-F238E27FC236}">
                <a16:creationId xmlns:a16="http://schemas.microsoft.com/office/drawing/2014/main" id="{421AE83E-E2C3-1C45-90AB-A9972DC40AF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id="{CE4E7689-8BE8-5240-86D1-04704EEA2B3F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F9CD9E-A249-5448-85C4-E8CBCA802C8C}" type="datetimeFigureOut">
              <a:rPr lang="it-IT" smtClean="0">
                <a:latin typeface="Arial" panose="020B0604020202020204" pitchFamily="34" charset="0"/>
              </a:rPr>
              <a:t>09/05/2024</a:t>
            </a:fld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6DAB63E2-1558-9747-BF29-7A4CA7BAA5F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it-IT" dirty="0">
              <a:latin typeface="Arial" panose="020B0604020202020204" pitchFamily="34" charset="0"/>
            </a:endParaRPr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id="{C0DBB98D-3E68-034D-B622-2C780F4CC9A0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D4A41E-FC08-A648-A6F8-585894ABE67E}" type="slidenum">
              <a:rPr lang="it-IT" smtClean="0">
                <a:latin typeface="Arial" panose="020B0604020202020204" pitchFamily="34" charset="0"/>
              </a:rPr>
              <a:t>‹N›</a:t>
            </a:fld>
            <a:endParaRPr lang="it-IT" dirty="0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670612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ntestazion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3" name="Segnaposto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ACFA8DA2-65ED-084C-BBCB-EC2F11302EDE}" type="datetimeFigureOut">
              <a:rPr lang="it-IT" smtClean="0"/>
              <a:pPr/>
              <a:t>09/05/2024</a:t>
            </a:fld>
            <a:endParaRPr lang="it-IT" dirty="0"/>
          </a:p>
        </p:txBody>
      </p:sp>
      <p:sp>
        <p:nvSpPr>
          <p:cNvPr id="4" name="Segnaposto immagin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it-IT" dirty="0"/>
          </a:p>
        </p:txBody>
      </p:sp>
      <p:sp>
        <p:nvSpPr>
          <p:cNvPr id="5" name="Segnaposto not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piè di pa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b="0" i="0">
                <a:latin typeface="Arial" panose="020B0604020202020204" pitchFamily="34" charset="0"/>
              </a:defRPr>
            </a:lvl1pPr>
          </a:lstStyle>
          <a:p>
            <a:endParaRPr lang="it-IT" dirty="0"/>
          </a:p>
        </p:txBody>
      </p:sp>
      <p:sp>
        <p:nvSpPr>
          <p:cNvPr id="7" name="Segnaposto numero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b="0" i="0">
                <a:latin typeface="Arial" panose="020B0604020202020204" pitchFamily="34" charset="0"/>
              </a:defRPr>
            </a:lvl1pPr>
          </a:lstStyle>
          <a:p>
            <a:fld id="{9262022E-B7D3-854B-9B6F-5DC8404EF63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433269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3429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6858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0287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371600" algn="l" defTabSz="685800" rtl="0" eaLnBrk="1" latinLnBrk="0" hangingPunct="1">
      <a:defRPr sz="900" b="0" i="0"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egnaposto numero diapositiv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262022E-B7D3-854B-9B6F-5DC8404EF630}" type="slidenum">
              <a:rPr lang="it-IT" smtClean="0"/>
              <a:pPr/>
              <a:t>14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30932655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jpg"/><Relationship Id="rId7" Type="http://schemas.openxmlformats.org/officeDocument/2006/relationships/image" Target="../media/image9.emf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8.emf"/><Relationship Id="rId5" Type="http://schemas.openxmlformats.org/officeDocument/2006/relationships/image" Target="../media/image7.emf"/><Relationship Id="rId4" Type="http://schemas.openxmlformats.org/officeDocument/2006/relationships/image" Target="../media/image2.emf"/><Relationship Id="rId9" Type="http://schemas.openxmlformats.org/officeDocument/2006/relationships/image" Target="../media/image11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2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0.png"/><Relationship Id="rId5" Type="http://schemas.openxmlformats.org/officeDocument/2006/relationships/image" Target="../media/image14.emf"/><Relationship Id="rId4" Type="http://schemas.openxmlformats.org/officeDocument/2006/relationships/image" Target="../media/image1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emf"/><Relationship Id="rId7" Type="http://schemas.openxmlformats.org/officeDocument/2006/relationships/image" Target="../media/image14.emf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13.png"/><Relationship Id="rId5" Type="http://schemas.openxmlformats.org/officeDocument/2006/relationships/image" Target="../media/image10.png"/><Relationship Id="rId4" Type="http://schemas.openxmlformats.org/officeDocument/2006/relationships/image" Target="../media/image12.emf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olo e contenuto">
    <p:bg>
      <p:bgPr>
        <a:blipFill dpi="0" rotWithShape="1">
          <a:blip r:embed="rId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ttangolo 25">
            <a:extLst>
              <a:ext uri="{FF2B5EF4-FFF2-40B4-BE49-F238E27FC236}">
                <a16:creationId xmlns:a16="http://schemas.microsoft.com/office/drawing/2014/main" id="{86E29CBD-EA49-DA9F-45D3-82D3CEBAA645}"/>
              </a:ext>
            </a:extLst>
          </p:cNvPr>
          <p:cNvSpPr/>
          <p:nvPr userDrawn="1"/>
        </p:nvSpPr>
        <p:spPr>
          <a:xfrm>
            <a:off x="4209534" y="0"/>
            <a:ext cx="4934465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pic>
        <p:nvPicPr>
          <p:cNvPr id="14" name="Immagine 13">
            <a:extLst>
              <a:ext uri="{FF2B5EF4-FFF2-40B4-BE49-F238E27FC236}">
                <a16:creationId xmlns:a16="http://schemas.microsoft.com/office/drawing/2014/main" id="{DE79B3BB-C555-FB23-7C0C-019CA05AD4A9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 t="22621" b="22621"/>
          <a:stretch/>
        </p:blipFill>
        <p:spPr>
          <a:xfrm rot="5400000" flipH="1">
            <a:off x="-465931" y="465930"/>
            <a:ext cx="5143500" cy="4211637"/>
          </a:xfrm>
          <a:prstGeom prst="rect">
            <a:avLst/>
          </a:prstGeom>
        </p:spPr>
      </p:pic>
      <p:pic>
        <p:nvPicPr>
          <p:cNvPr id="15" name="Immagine 14">
            <a:extLst>
              <a:ext uri="{FF2B5EF4-FFF2-40B4-BE49-F238E27FC236}">
                <a16:creationId xmlns:a16="http://schemas.microsoft.com/office/drawing/2014/main" id="{F574CB83-4D81-47B9-4CFD-FF8E90E3491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4609204" y="221742"/>
            <a:ext cx="1719479" cy="953915"/>
          </a:xfrm>
          <a:prstGeom prst="rect">
            <a:avLst/>
          </a:prstGeom>
        </p:spPr>
      </p:pic>
      <p:pic>
        <p:nvPicPr>
          <p:cNvPr id="16" name="Immagine 15">
            <a:extLst>
              <a:ext uri="{FF2B5EF4-FFF2-40B4-BE49-F238E27FC236}">
                <a16:creationId xmlns:a16="http://schemas.microsoft.com/office/drawing/2014/main" id="{82751FF5-1466-D314-27EF-3DBB7603251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5"/>
          <a:srcRect l="-5445" t="-4877" r="50000" b="-2635"/>
          <a:stretch/>
        </p:blipFill>
        <p:spPr>
          <a:xfrm>
            <a:off x="1571940" y="100029"/>
            <a:ext cx="2637594" cy="5143501"/>
          </a:xfrm>
          <a:prstGeom prst="rect">
            <a:avLst/>
          </a:prstGeom>
        </p:spPr>
      </p:pic>
      <p:pic>
        <p:nvPicPr>
          <p:cNvPr id="18" name="Immagine 17">
            <a:extLst>
              <a:ext uri="{FF2B5EF4-FFF2-40B4-BE49-F238E27FC236}">
                <a16:creationId xmlns:a16="http://schemas.microsoft.com/office/drawing/2014/main" id="{21342B92-E5D7-928F-4C66-1075D60B3F20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3345312" y="2284050"/>
            <a:ext cx="605957" cy="2380548"/>
          </a:xfrm>
          <a:prstGeom prst="rect">
            <a:avLst/>
          </a:prstGeom>
        </p:spPr>
      </p:pic>
      <p:pic>
        <p:nvPicPr>
          <p:cNvPr id="19" name="Immagine 18">
            <a:extLst>
              <a:ext uri="{FF2B5EF4-FFF2-40B4-BE49-F238E27FC236}">
                <a16:creationId xmlns:a16="http://schemas.microsoft.com/office/drawing/2014/main" id="{8B83187B-E546-04F7-F7F6-5671C985571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t="79197"/>
          <a:stretch/>
        </p:blipFill>
        <p:spPr>
          <a:xfrm>
            <a:off x="250825" y="1009566"/>
            <a:ext cx="1132993" cy="195985"/>
          </a:xfrm>
          <a:prstGeom prst="rect">
            <a:avLst/>
          </a:prstGeom>
        </p:spPr>
      </p:pic>
      <p:sp>
        <p:nvSpPr>
          <p:cNvPr id="20" name="Segnaposto testo 4">
            <a:extLst>
              <a:ext uri="{FF2B5EF4-FFF2-40B4-BE49-F238E27FC236}">
                <a16:creationId xmlns:a16="http://schemas.microsoft.com/office/drawing/2014/main" id="{395AB0EC-36F7-05DD-4C10-27652614AF7E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68829" y="1600200"/>
            <a:ext cx="4324346" cy="1700349"/>
          </a:xfrm>
        </p:spPr>
        <p:txBody>
          <a:bodyPr lIns="0" tIns="0" rIns="0" bIns="0"/>
          <a:lstStyle>
            <a:lvl1pPr marL="0" indent="0">
              <a:lnSpc>
                <a:spcPts val="6200"/>
              </a:lnSpc>
              <a:spcBef>
                <a:spcPts val="0"/>
              </a:spcBef>
              <a:buNone/>
              <a:defRPr sz="6000" b="1" spc="-200" baseline="0">
                <a:solidFill>
                  <a:srgbClr val="1D71B8"/>
                </a:solidFill>
              </a:defRPr>
            </a:lvl1pPr>
            <a:lvl2pPr marL="342900" indent="0">
              <a:buNone/>
              <a:defRPr sz="7000" b="1" spc="-200" baseline="0">
                <a:solidFill>
                  <a:srgbClr val="1D71B8"/>
                </a:solidFill>
              </a:defRPr>
            </a:lvl2pPr>
            <a:lvl3pPr marL="685800" indent="0">
              <a:buNone/>
              <a:defRPr sz="7000" b="1" spc="-200" baseline="0">
                <a:solidFill>
                  <a:srgbClr val="1D71B8"/>
                </a:solidFill>
              </a:defRPr>
            </a:lvl3pPr>
            <a:lvl4pPr marL="1028700" indent="0">
              <a:buNone/>
              <a:defRPr sz="7000" b="1" spc="-200" baseline="0">
                <a:solidFill>
                  <a:srgbClr val="1D71B8"/>
                </a:solidFill>
              </a:defRPr>
            </a:lvl4pPr>
            <a:lvl5pPr marL="1371600" indent="0">
              <a:buNone/>
              <a:defRPr sz="7000" b="1" spc="-200" baseline="0">
                <a:solidFill>
                  <a:srgbClr val="1D71B8"/>
                </a:solidFill>
              </a:defRPr>
            </a:lvl5pPr>
          </a:lstStyle>
          <a:p>
            <a:pPr lvl="0"/>
            <a:r>
              <a:rPr lang="it-IT" dirty="0"/>
              <a:t>Fare clic per modificare </a:t>
            </a:r>
          </a:p>
        </p:txBody>
      </p:sp>
      <p:pic>
        <p:nvPicPr>
          <p:cNvPr id="22" name="Immagine 21" descr="Immagine che contiene testo, Carattere, Elementi grafici, grafica&#10;&#10;Descrizione generata automaticamente">
            <a:extLst>
              <a:ext uri="{FF2B5EF4-FFF2-40B4-BE49-F238E27FC236}">
                <a16:creationId xmlns:a16="http://schemas.microsoft.com/office/drawing/2014/main" id="{D7AD0962-9258-26AA-829E-1532BA7FE9D4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214668" y="4383773"/>
            <a:ext cx="733600" cy="733600"/>
          </a:xfrm>
          <a:prstGeom prst="rect">
            <a:avLst/>
          </a:prstGeom>
        </p:spPr>
      </p:pic>
      <p:sp>
        <p:nvSpPr>
          <p:cNvPr id="24" name="Text Placeholder 3">
            <a:extLst>
              <a:ext uri="{FF2B5EF4-FFF2-40B4-BE49-F238E27FC236}">
                <a16:creationId xmlns:a16="http://schemas.microsoft.com/office/drawing/2014/main" id="{319F6892-8BF4-FD60-96C8-75C427510760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162170" y="4192238"/>
            <a:ext cx="1242560" cy="275259"/>
          </a:xfrm>
        </p:spPr>
        <p:txBody>
          <a:bodyPr/>
          <a:lstStyle>
            <a:lvl1pPr marL="0" indent="0">
              <a:lnSpc>
                <a:spcPts val="800"/>
              </a:lnSpc>
              <a:spcBef>
                <a:spcPts val="0"/>
              </a:spcBef>
              <a:buNone/>
              <a:defRPr sz="700" b="0" i="0" spc="5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it-IT" dirty="0"/>
              <a:t>CONFERENCE </a:t>
            </a:r>
          </a:p>
          <a:p>
            <a:pPr lvl="0"/>
            <a:r>
              <a:rPr lang="it-IT" dirty="0"/>
              <a:t>ORGANIZERS</a:t>
            </a:r>
          </a:p>
        </p:txBody>
      </p:sp>
      <p:cxnSp>
        <p:nvCxnSpPr>
          <p:cNvPr id="25" name="Connettore 1 24">
            <a:extLst>
              <a:ext uri="{FF2B5EF4-FFF2-40B4-BE49-F238E27FC236}">
                <a16:creationId xmlns:a16="http://schemas.microsoft.com/office/drawing/2014/main" id="{B4A17999-F0CD-29CE-8ED0-56CAC0491F22}"/>
              </a:ext>
            </a:extLst>
          </p:cNvPr>
          <p:cNvCxnSpPr>
            <a:cxnSpLocks/>
          </p:cNvCxnSpPr>
          <p:nvPr userDrawn="1"/>
        </p:nvCxnSpPr>
        <p:spPr>
          <a:xfrm>
            <a:off x="250825" y="4469509"/>
            <a:ext cx="663575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Segnaposto testo 28">
            <a:extLst>
              <a:ext uri="{FF2B5EF4-FFF2-40B4-BE49-F238E27FC236}">
                <a16:creationId xmlns:a16="http://schemas.microsoft.com/office/drawing/2014/main" id="{BC9C233E-AE1B-3061-ED80-EFE7EF5D029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4608513" y="3526972"/>
            <a:ext cx="4284662" cy="1132342"/>
          </a:xfrm>
        </p:spPr>
        <p:txBody>
          <a:bodyPr lIns="0" tIns="0" rIns="0" bIns="0"/>
          <a:lstStyle>
            <a:lvl1pPr marL="0" indent="0">
              <a:buNone/>
              <a:defRPr sz="3000" b="1" i="0">
                <a:latin typeface="DM Sans" pitchFamily="2" charset="77"/>
              </a:defRPr>
            </a:lvl1pPr>
            <a:lvl2pPr marL="342900" indent="0">
              <a:buNone/>
              <a:defRPr sz="1500" b="1" i="0">
                <a:latin typeface="DM Sans" pitchFamily="2" charset="77"/>
              </a:defRPr>
            </a:lvl2pPr>
            <a:lvl3pPr marL="685800" indent="0">
              <a:buNone/>
              <a:defRPr sz="1500" b="1" i="0">
                <a:latin typeface="DM Sans" pitchFamily="2" charset="77"/>
              </a:defRPr>
            </a:lvl3pPr>
            <a:lvl4pPr marL="1028700" indent="0">
              <a:buNone/>
              <a:defRPr sz="1500" b="1" i="0">
                <a:latin typeface="DM Sans" pitchFamily="2" charset="77"/>
              </a:defRPr>
            </a:lvl4pPr>
            <a:lvl5pPr marL="1371600" indent="0">
              <a:buNone/>
              <a:defRPr sz="1500" b="1" i="0">
                <a:latin typeface="DM Sans" pitchFamily="2" charset="77"/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pic>
        <p:nvPicPr>
          <p:cNvPr id="2" name="Immagine 1">
            <a:extLst>
              <a:ext uri="{FF2B5EF4-FFF2-40B4-BE49-F238E27FC236}">
                <a16:creationId xmlns:a16="http://schemas.microsoft.com/office/drawing/2014/main" id="{3BD1376E-15E7-8D9A-684F-BA599196EC5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7"/>
          <a:srcRect b="82881"/>
          <a:stretch/>
        </p:blipFill>
        <p:spPr>
          <a:xfrm>
            <a:off x="250825" y="229248"/>
            <a:ext cx="1132993" cy="161278"/>
          </a:xfrm>
          <a:prstGeom prst="rect">
            <a:avLst/>
          </a:prstGeom>
        </p:spPr>
      </p:pic>
      <p:pic>
        <p:nvPicPr>
          <p:cNvPr id="4" name="Immagine 3" descr="Immagine che contiene Carattere, testo, Elementi grafici, logo&#10;&#10;Descrizione generata automaticamente">
            <a:extLst>
              <a:ext uri="{FF2B5EF4-FFF2-40B4-BE49-F238E27FC236}">
                <a16:creationId xmlns:a16="http://schemas.microsoft.com/office/drawing/2014/main" id="{C4FA8FA0-3B6F-79D6-DE82-224822649AF0}"/>
              </a:ext>
            </a:extLst>
          </p:cNvPr>
          <p:cNvPicPr>
            <a:picLocks noChangeAspect="1"/>
          </p:cNvPicPr>
          <p:nvPr userDrawn="1"/>
        </p:nvPicPr>
        <p:blipFill>
          <a:blip r:embed="rId9"/>
          <a:stretch>
            <a:fillRect/>
          </a:stretch>
        </p:blipFill>
        <p:spPr>
          <a:xfrm>
            <a:off x="364542" y="389401"/>
            <a:ext cx="894942" cy="629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367620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contatti">
    <p:bg>
      <p:bgPr>
        <a:solidFill>
          <a:srgbClr val="0C133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magine 1">
            <a:extLst>
              <a:ext uri="{FF2B5EF4-FFF2-40B4-BE49-F238E27FC236}">
                <a16:creationId xmlns:a16="http://schemas.microsoft.com/office/drawing/2014/main" id="{EC6C75C5-5366-CEFC-03F8-73A4AA96FD8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id="{EAB831CC-E29C-6CD1-4336-2FF507F75F5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7943" t="-19375" r="7943" b="19375"/>
          <a:stretch/>
        </p:blipFill>
        <p:spPr>
          <a:xfrm rot="16200000">
            <a:off x="2000251" y="-2000253"/>
            <a:ext cx="5143500" cy="9144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394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0825" y="1166813"/>
            <a:ext cx="5726113" cy="1790700"/>
          </a:xfrm>
        </p:spPr>
        <p:txBody>
          <a:bodyPr lIns="0" tIns="0" rIns="0" bIns="0" anchor="t" anchorCtr="0"/>
          <a:lstStyle>
            <a:lvl1pPr algn="l"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 stile del titolo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0825" y="3077970"/>
            <a:ext cx="5726113" cy="1509905"/>
          </a:xfrm>
        </p:spPr>
        <p:txBody>
          <a:bodyPr lIns="0" tIns="0" rIns="0" bIns="0" anchor="t" anchorCtr="0"/>
          <a:lstStyle>
            <a:lvl1pPr marL="0" indent="0" algn="l">
              <a:buNone/>
              <a:defRPr sz="1600">
                <a:solidFill>
                  <a:schemeClr val="tx1"/>
                </a:solidFill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it-IT" dirty="0"/>
              <a:t>Fare clic per modificare lo stile del sottotitolo dello schema</a:t>
            </a:r>
            <a:endParaRPr lang="en-US" dirty="0"/>
          </a:p>
        </p:txBody>
      </p:sp>
      <p:sp>
        <p:nvSpPr>
          <p:cNvPr id="8" name="Segnaposto immagine 7">
            <a:extLst>
              <a:ext uri="{FF2B5EF4-FFF2-40B4-BE49-F238E27FC236}">
                <a16:creationId xmlns:a16="http://schemas.microsoft.com/office/drawing/2014/main" id="{7EFFE9D8-6B31-D400-338E-DA7E89F26193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6086475" y="0"/>
            <a:ext cx="3057525" cy="5143500"/>
          </a:xfrm>
        </p:spPr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4215387899"/>
      </p:ext>
    </p:extLst>
  </p:cSld>
  <p:clrMapOvr>
    <a:masterClrMapping/>
  </p:clrMapOvr>
  <p:hf hdr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testazione sezione">
    <p:bg>
      <p:bgPr>
        <a:solidFill>
          <a:srgbClr val="1D7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ttangolo 3">
            <a:extLst>
              <a:ext uri="{FF2B5EF4-FFF2-40B4-BE49-F238E27FC236}">
                <a16:creationId xmlns:a16="http://schemas.microsoft.com/office/drawing/2014/main" id="{1FB50CA6-171D-1B0C-20B6-4CD28D8D280E}"/>
              </a:ext>
            </a:extLst>
          </p:cNvPr>
          <p:cNvSpPr/>
          <p:nvPr userDrawn="1"/>
        </p:nvSpPr>
        <p:spPr>
          <a:xfrm>
            <a:off x="0" y="0"/>
            <a:ext cx="9143999" cy="51435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166813"/>
            <a:ext cx="5726113" cy="1622261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Inserisci qui</a:t>
            </a:r>
            <a:br>
              <a:rPr lang="it-IT" dirty="0"/>
            </a:br>
            <a:r>
              <a:rPr lang="it-IT" dirty="0"/>
              <a:t>il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0825" y="2392363"/>
            <a:ext cx="5726113" cy="8472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Inserisci qui </a:t>
            </a:r>
          </a:p>
          <a:p>
            <a:pPr lvl="0"/>
            <a:r>
              <a:rPr lang="it-IT" dirty="0"/>
              <a:t>il sottotitolo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RELATORE: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2B7AD0-0626-23F8-0A8E-CCF8B713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AF6C38-DF9B-B8CA-2F9C-571CD3435E4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69448E-5594-9860-55D3-BFD7CF0F5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612" y="3431822"/>
            <a:ext cx="4832350" cy="564445"/>
          </a:xfrm>
        </p:spPr>
        <p:txBody>
          <a:bodyPr lIns="0" tIns="0" rIns="0" bIns="0" anchor="t" anchorCtr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 sz="1400" b="0">
                <a:solidFill>
                  <a:schemeClr val="bg1"/>
                </a:solidFill>
              </a:defRPr>
            </a:lvl2pPr>
            <a:lvl3pPr marL="685800" indent="0">
              <a:buNone/>
              <a:defRPr sz="1400" b="0">
                <a:solidFill>
                  <a:schemeClr val="bg1"/>
                </a:solidFill>
              </a:defRPr>
            </a:lvl3pPr>
            <a:lvl4pPr marL="1028700" indent="0">
              <a:buNone/>
              <a:defRPr sz="1500" b="0">
                <a:solidFill>
                  <a:schemeClr val="bg1"/>
                </a:solidFill>
              </a:defRPr>
            </a:lvl4pPr>
            <a:lvl5pPr marL="1371600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grpSp>
        <p:nvGrpSpPr>
          <p:cNvPr id="20" name="Gruppo 19">
            <a:extLst>
              <a:ext uri="{FF2B5EF4-FFF2-40B4-BE49-F238E27FC236}">
                <a16:creationId xmlns:a16="http://schemas.microsoft.com/office/drawing/2014/main" id="{6751285E-2776-E860-25FE-86B2E0F4B477}"/>
              </a:ext>
            </a:extLst>
          </p:cNvPr>
          <p:cNvGrpSpPr/>
          <p:nvPr userDrawn="1"/>
        </p:nvGrpSpPr>
        <p:grpSpPr>
          <a:xfrm>
            <a:off x="162000" y="4687199"/>
            <a:ext cx="2856010" cy="375011"/>
            <a:chOff x="162000" y="4686820"/>
            <a:chExt cx="2856010" cy="375011"/>
          </a:xfrm>
        </p:grpSpPr>
        <p:sp>
          <p:nvSpPr>
            <p:cNvPr id="11" name="Text Placeholder 3">
              <a:extLst>
                <a:ext uri="{FF2B5EF4-FFF2-40B4-BE49-F238E27FC236}">
                  <a16:creationId xmlns:a16="http://schemas.microsoft.com/office/drawing/2014/main" id="{DC3B697B-6102-2826-48F8-0E8D970FCB7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2000" y="4730021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12" name="Immagine 11">
              <a:extLst>
                <a:ext uri="{FF2B5EF4-FFF2-40B4-BE49-F238E27FC236}">
                  <a16:creationId xmlns:a16="http://schemas.microsoft.com/office/drawing/2014/main" id="{638C45ED-DBAC-B6A2-3918-597F5F195393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/>
            <a:srcRect/>
            <a:stretch/>
          </p:blipFill>
          <p:spPr>
            <a:xfrm>
              <a:off x="1018800" y="4686820"/>
              <a:ext cx="1015200" cy="375011"/>
            </a:xfrm>
            <a:prstGeom prst="rect">
              <a:avLst/>
            </a:prstGeom>
          </p:spPr>
        </p:pic>
        <p:pic>
          <p:nvPicPr>
            <p:cNvPr id="13" name="Immagine 12">
              <a:extLst>
                <a:ext uri="{FF2B5EF4-FFF2-40B4-BE49-F238E27FC236}">
                  <a16:creationId xmlns:a16="http://schemas.microsoft.com/office/drawing/2014/main" id="{E9CFDD58-8FB9-7E5F-8CF8-39E1D51FD11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rcRect/>
            <a:stretch/>
          </p:blipFill>
          <p:spPr>
            <a:xfrm>
              <a:off x="2091600" y="4863221"/>
              <a:ext cx="926410" cy="130905"/>
            </a:xfrm>
            <a:prstGeom prst="rect">
              <a:avLst/>
            </a:prstGeom>
          </p:spPr>
        </p:pic>
      </p:grp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D87239A-938A-8860-6B71-B9E06635FEB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286B607-AD60-27D5-A9EA-0E192BB768E9}"/>
              </a:ext>
            </a:extLst>
          </p:cNvPr>
          <p:cNvGrpSpPr/>
          <p:nvPr userDrawn="1"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75DFF8FC-D9A8-C31D-2BD0-3A77FA7F58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8" name="Immagine 17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46F0F6D3-FD02-18F5-9D3E-A73F4BF1F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039022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Intestazione sezione">
    <p:bg>
      <p:bgPr>
        <a:solidFill>
          <a:srgbClr val="1D71B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magine 3">
            <a:extLst>
              <a:ext uri="{FF2B5EF4-FFF2-40B4-BE49-F238E27FC236}">
                <a16:creationId xmlns:a16="http://schemas.microsoft.com/office/drawing/2014/main" id="{B1D272DA-8263-DF84-872F-CD0BB90D3D9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l="399" t="44201" r="-399" b="6708"/>
          <a:stretch/>
        </p:blipFill>
        <p:spPr>
          <a:xfrm flipH="1">
            <a:off x="0" y="135270"/>
            <a:ext cx="9144000" cy="51435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250825" y="1166813"/>
            <a:ext cx="5726113" cy="1622261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bg1"/>
                </a:solidFill>
              </a:defRPr>
            </a:lvl1pPr>
          </a:lstStyle>
          <a:p>
            <a:r>
              <a:rPr lang="it-IT" dirty="0"/>
              <a:t>Inserisci qui</a:t>
            </a:r>
            <a:br>
              <a:rPr lang="it-IT" dirty="0"/>
            </a:br>
            <a:r>
              <a:rPr lang="it-IT" dirty="0"/>
              <a:t>il titolo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250825" y="2392363"/>
            <a:ext cx="5726113" cy="847226"/>
          </a:xfrm>
        </p:spPr>
        <p:txBody>
          <a:bodyPr lIns="0" tIns="0" rIns="0" bIns="0"/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it-IT" dirty="0"/>
              <a:t>Inserisci qui </a:t>
            </a:r>
          </a:p>
          <a:p>
            <a:pPr lvl="0"/>
            <a:r>
              <a:rPr lang="it-IT" dirty="0"/>
              <a:t>il sottotitolo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0825" y="3431276"/>
            <a:ext cx="1066673" cy="273844"/>
          </a:xfrm>
          <a:prstGeom prst="rect">
            <a:avLst/>
          </a:prstGeom>
        </p:spPr>
        <p:txBody>
          <a:bodyPr lIns="0" tIns="0" rIns="0" bIns="0" anchor="t" anchorCtr="0"/>
          <a:lstStyle>
            <a:lvl1pPr algn="l">
              <a:defRPr sz="1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it-IT" dirty="0"/>
              <a:t>RELATORE: </a:t>
            </a:r>
          </a:p>
        </p:txBody>
      </p:sp>
      <p:pic>
        <p:nvPicPr>
          <p:cNvPr id="7" name="Immagine 6">
            <a:extLst>
              <a:ext uri="{FF2B5EF4-FFF2-40B4-BE49-F238E27FC236}">
                <a16:creationId xmlns:a16="http://schemas.microsoft.com/office/drawing/2014/main" id="{B82B7AD0-0626-23F8-0A8E-CCF8B713342F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/>
          <a:srcRect l="-5445" t="-4877" r="50000" b="-2635"/>
          <a:stretch/>
        </p:blipFill>
        <p:spPr>
          <a:xfrm>
            <a:off x="6740434" y="-1570"/>
            <a:ext cx="2403566" cy="4687129"/>
          </a:xfrm>
          <a:prstGeom prst="rect">
            <a:avLst/>
          </a:prstGeom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id="{94AF6C38-DF9B-B8CA-2F9C-571CD3435E4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rcRect/>
          <a:stretch/>
        </p:blipFill>
        <p:spPr>
          <a:xfrm>
            <a:off x="257175" y="234950"/>
            <a:ext cx="1060323" cy="588235"/>
          </a:xfrm>
          <a:prstGeom prst="rect">
            <a:avLst/>
          </a:prstGeom>
        </p:spPr>
      </p:pic>
      <p:sp>
        <p:nvSpPr>
          <p:cNvPr id="6" name="Segnaposto testo 5">
            <a:extLst>
              <a:ext uri="{FF2B5EF4-FFF2-40B4-BE49-F238E27FC236}">
                <a16:creationId xmlns:a16="http://schemas.microsoft.com/office/drawing/2014/main" id="{D669448E-5594-9860-55D3-BFD7CF0F58D3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44612" y="3431822"/>
            <a:ext cx="4832350" cy="564445"/>
          </a:xfrm>
        </p:spPr>
        <p:txBody>
          <a:bodyPr lIns="0" tIns="0" rIns="0" bIns="0" anchor="t" anchorCtr="0"/>
          <a:lstStyle>
            <a:lvl1pPr marL="0" indent="0">
              <a:buNone/>
              <a:defRPr sz="1400" b="0">
                <a:solidFill>
                  <a:schemeClr val="bg1"/>
                </a:solidFill>
              </a:defRPr>
            </a:lvl1pPr>
            <a:lvl2pPr marL="342900" indent="0">
              <a:buNone/>
              <a:defRPr sz="1400" b="0">
                <a:solidFill>
                  <a:schemeClr val="bg1"/>
                </a:solidFill>
              </a:defRPr>
            </a:lvl2pPr>
            <a:lvl3pPr marL="685800" indent="0">
              <a:buNone/>
              <a:defRPr sz="1400" b="0">
                <a:solidFill>
                  <a:schemeClr val="bg1"/>
                </a:solidFill>
              </a:defRPr>
            </a:lvl3pPr>
            <a:lvl4pPr marL="1028700" indent="0">
              <a:buNone/>
              <a:defRPr sz="1500" b="0">
                <a:solidFill>
                  <a:schemeClr val="bg1"/>
                </a:solidFill>
              </a:defRPr>
            </a:lvl4pPr>
            <a:lvl5pPr marL="1371600" indent="0">
              <a:buNone/>
              <a:defRPr sz="1500" b="0">
                <a:solidFill>
                  <a:schemeClr val="bg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  <p:cxnSp>
        <p:nvCxnSpPr>
          <p:cNvPr id="14" name="Connettore 1 13">
            <a:extLst>
              <a:ext uri="{FF2B5EF4-FFF2-40B4-BE49-F238E27FC236}">
                <a16:creationId xmlns:a16="http://schemas.microsoft.com/office/drawing/2014/main" id="{FD87239A-938A-8860-6B71-B9E06635FEB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63962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2" name="Gruppo 21">
            <a:extLst>
              <a:ext uri="{FF2B5EF4-FFF2-40B4-BE49-F238E27FC236}">
                <a16:creationId xmlns:a16="http://schemas.microsoft.com/office/drawing/2014/main" id="{0286B607-AD60-27D5-A9EA-0E192BB768E9}"/>
              </a:ext>
            </a:extLst>
          </p:cNvPr>
          <p:cNvGrpSpPr/>
          <p:nvPr userDrawn="1"/>
        </p:nvGrpSpPr>
        <p:grpSpPr>
          <a:xfrm>
            <a:off x="6872317" y="4657725"/>
            <a:ext cx="2052123" cy="523874"/>
            <a:chOff x="6872317" y="4657725"/>
            <a:chExt cx="2052123" cy="523874"/>
          </a:xfrm>
        </p:grpSpPr>
        <p:sp>
          <p:nvSpPr>
            <p:cNvPr id="10" name="Text Placeholder 3">
              <a:extLst>
                <a:ext uri="{FF2B5EF4-FFF2-40B4-BE49-F238E27FC236}">
                  <a16:creationId xmlns:a16="http://schemas.microsoft.com/office/drawing/2014/main" id="{75DFF8FC-D9A8-C31D-2BD0-3A77FA7F58D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CONFERENCE ORGANIZERS</a:t>
              </a:r>
            </a:p>
          </p:txBody>
        </p:sp>
        <p:pic>
          <p:nvPicPr>
            <p:cNvPr id="18" name="Immagine 17" descr="Immagine che contiene testo, Carattere, Elementi grafici, grafica&#10;&#10;Descrizione generata automaticamente">
              <a:extLst>
                <a:ext uri="{FF2B5EF4-FFF2-40B4-BE49-F238E27FC236}">
                  <a16:creationId xmlns:a16="http://schemas.microsoft.com/office/drawing/2014/main" id="{46F0F6D3-FD02-18F5-9D3E-A73F4BF1FB9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/>
            <a:stretch>
              <a:fillRect/>
            </a:stretch>
          </p:blipFill>
          <p:spPr>
            <a:xfrm>
              <a:off x="8400566" y="4657725"/>
              <a:ext cx="523874" cy="523874"/>
            </a:xfrm>
            <a:prstGeom prst="rect">
              <a:avLst/>
            </a:prstGeom>
          </p:spPr>
        </p:pic>
      </p:grpSp>
      <p:grpSp>
        <p:nvGrpSpPr>
          <p:cNvPr id="25" name="Gruppo 24">
            <a:extLst>
              <a:ext uri="{FF2B5EF4-FFF2-40B4-BE49-F238E27FC236}">
                <a16:creationId xmlns:a16="http://schemas.microsoft.com/office/drawing/2014/main" id="{19ECD101-A212-2EC2-7ED9-FC3ABEEB5413}"/>
              </a:ext>
            </a:extLst>
          </p:cNvPr>
          <p:cNvGrpSpPr/>
          <p:nvPr userDrawn="1"/>
        </p:nvGrpSpPr>
        <p:grpSpPr>
          <a:xfrm>
            <a:off x="160207" y="4687199"/>
            <a:ext cx="2858274" cy="375637"/>
            <a:chOff x="160207" y="4686820"/>
            <a:chExt cx="2858274" cy="375637"/>
          </a:xfrm>
        </p:grpSpPr>
        <p:sp>
          <p:nvSpPr>
            <p:cNvPr id="26" name="Text Placeholder 3">
              <a:extLst>
                <a:ext uri="{FF2B5EF4-FFF2-40B4-BE49-F238E27FC236}">
                  <a16:creationId xmlns:a16="http://schemas.microsoft.com/office/drawing/2014/main" id="{C434CDE9-1BA4-DE23-4F70-B6DE0E0D26D8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28614"/>
              <a:ext cx="780752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>
                  <a:solidFill>
                    <a:schemeClr val="bg1"/>
                  </a:solidFill>
                </a:rPr>
                <a:t>ORGANIZERS</a:t>
              </a:r>
            </a:p>
          </p:txBody>
        </p:sp>
        <p:pic>
          <p:nvPicPr>
            <p:cNvPr id="27" name="Immagine 26">
              <a:extLst>
                <a:ext uri="{FF2B5EF4-FFF2-40B4-BE49-F238E27FC236}">
                  <a16:creationId xmlns:a16="http://schemas.microsoft.com/office/drawing/2014/main" id="{358A30AA-C731-B8E5-2AA5-1B355DC92AEB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6"/>
            <a:srcRect/>
            <a:stretch/>
          </p:blipFill>
          <p:spPr>
            <a:xfrm>
              <a:off x="1017841" y="4686820"/>
              <a:ext cx="1016895" cy="375637"/>
            </a:xfrm>
            <a:prstGeom prst="rect">
              <a:avLst/>
            </a:prstGeom>
          </p:spPr>
        </p:pic>
        <p:pic>
          <p:nvPicPr>
            <p:cNvPr id="28" name="Immagine 27">
              <a:extLst>
                <a:ext uri="{FF2B5EF4-FFF2-40B4-BE49-F238E27FC236}">
                  <a16:creationId xmlns:a16="http://schemas.microsoft.com/office/drawing/2014/main" id="{682BE03C-D18F-AA8A-2358-92E4524463A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/>
            <a:srcRect/>
            <a:stretch/>
          </p:blipFill>
          <p:spPr>
            <a:xfrm>
              <a:off x="2092071" y="4861789"/>
              <a:ext cx="926410" cy="13090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821470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92364"/>
            <a:ext cx="3532281" cy="219551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90682" y="2392364"/>
            <a:ext cx="3532281" cy="2195512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8543716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5726113" cy="1101725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0825" y="2392363"/>
            <a:ext cx="4357688" cy="2195511"/>
          </a:xfrm>
        </p:spPr>
        <p:txBody>
          <a:bodyPr lIns="0" tIns="0" rIns="0" bIns="0"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7C55CBD-22BD-80BB-B90C-CBED35E16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5343525" y="0"/>
            <a:ext cx="3800475" cy="5143500"/>
          </a:xfrm>
        </p:spPr>
        <p:txBody>
          <a:bodyPr/>
          <a:lstStyle/>
          <a:p>
            <a:endParaRPr lang="it-IT"/>
          </a:p>
        </p:txBody>
      </p:sp>
    </p:spTree>
    <p:extLst>
      <p:ext uri="{BB962C8B-B14F-4D97-AF65-F5344CB8AC3E}">
        <p14:creationId xmlns:p14="http://schemas.microsoft.com/office/powerpoint/2010/main" val="892509113"/>
      </p:ext>
    </p:extLst>
  </p:cSld>
  <p:clrMapOvr>
    <a:masterClrMapping/>
  </p:clrMapOvr>
  <p:hf hdr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to in alto + 3 colonne tes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egnaposto immagine 5">
            <a:extLst>
              <a:ext uri="{FF2B5EF4-FFF2-40B4-BE49-F238E27FC236}">
                <a16:creationId xmlns:a16="http://schemas.microsoft.com/office/drawing/2014/main" id="{C7C55CBD-22BD-80BB-B90C-CBED35E16A07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" y="0"/>
            <a:ext cx="9144000" cy="2139950"/>
          </a:xfrm>
        </p:spPr>
        <p:txBody>
          <a:bodyPr/>
          <a:lstStyle/>
          <a:p>
            <a:endParaRPr lang="it-IT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</p:spPr>
        <p:txBody>
          <a:bodyPr lIns="0" tIns="0" rIns="0" bIns="0" anchor="t" anchorCtr="0"/>
          <a:lstStyle>
            <a:lvl1pPr>
              <a:lnSpc>
                <a:spcPts val="4700"/>
              </a:lnSpc>
              <a:defRPr sz="4500" b="1">
                <a:solidFill>
                  <a:schemeClr val="tx1"/>
                </a:solidFill>
              </a:defRPr>
            </a:lvl1pPr>
          </a:lstStyle>
          <a:p>
            <a:r>
              <a:rPr lang="it-IT" dirty="0"/>
              <a:t>Fare clic per modificare lo</a:t>
            </a:r>
            <a:endParaRPr lang="en-US" dirty="0"/>
          </a:p>
        </p:txBody>
      </p:sp>
      <p:sp>
        <p:nvSpPr>
          <p:cNvPr id="8" name="Segnaposto testo 7">
            <a:extLst>
              <a:ext uri="{FF2B5EF4-FFF2-40B4-BE49-F238E27FC236}">
                <a16:creationId xmlns:a16="http://schemas.microsoft.com/office/drawing/2014/main" id="{763AC3AB-91B4-49E8-DA78-78FA98108D35}"/>
              </a:ext>
            </a:extLst>
          </p:cNvPr>
          <p:cNvSpPr>
            <a:spLocks noGrp="1"/>
          </p:cNvSpPr>
          <p:nvPr>
            <p:ph type="body" sz="quarter" idx="20"/>
          </p:nvPr>
        </p:nvSpPr>
        <p:spPr>
          <a:xfrm>
            <a:off x="719138" y="2392363"/>
            <a:ext cx="7705725" cy="2195512"/>
          </a:xfrm>
        </p:spPr>
        <p:txBody>
          <a:bodyPr lIns="0" tIns="0" rIns="0" bIns="0" numCol="3"/>
          <a:lstStyle>
            <a:lvl1pPr marL="0" indent="0" algn="l">
              <a:buFont typeface="Arial" panose="020B0604020202020204" pitchFamily="34" charset="0"/>
              <a:buNone/>
              <a:defRPr sz="1100"/>
            </a:lvl1pPr>
            <a:lvl2pPr marL="342900" indent="0" algn="l">
              <a:buFont typeface="Arial" panose="020B0604020202020204" pitchFamily="34" charset="0"/>
              <a:buNone/>
              <a:defRPr sz="1100"/>
            </a:lvl2pPr>
            <a:lvl3pPr marL="685800" indent="0" algn="l">
              <a:buFont typeface="Arial" panose="020B0604020202020204" pitchFamily="34" charset="0"/>
              <a:buNone/>
              <a:defRPr sz="1400"/>
            </a:lvl3pPr>
            <a:lvl4pPr marL="1028700" indent="0" algn="l">
              <a:buFont typeface="Arial" panose="020B0604020202020204" pitchFamily="34" charset="0"/>
              <a:buNone/>
              <a:defRPr sz="1400"/>
            </a:lvl4pPr>
            <a:lvl5pPr marL="1371600" indent="0" algn="l">
              <a:buFont typeface="Arial" panose="020B0604020202020204" pitchFamily="34" charset="0"/>
              <a:buNone/>
              <a:defRPr sz="1400"/>
            </a:lvl5pPr>
          </a:lstStyle>
          <a:p>
            <a:pPr lvl="0"/>
            <a:r>
              <a:rPr lang="it-IT" dirty="0"/>
              <a:t>Fare clic per modificare gli stili del testo dello schema</a:t>
            </a:r>
          </a:p>
        </p:txBody>
      </p:sp>
    </p:spTree>
    <p:extLst>
      <p:ext uri="{BB962C8B-B14F-4D97-AF65-F5344CB8AC3E}">
        <p14:creationId xmlns:p14="http://schemas.microsoft.com/office/powerpoint/2010/main" val="264514580"/>
      </p:ext>
    </p:extLst>
  </p:cSld>
  <p:clrMapOvr>
    <a:masterClrMapping/>
  </p:clrMapOvr>
  <p:hf hdr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71688075"/>
      </p:ext>
    </p:extLst>
  </p:cSld>
  <p:clrMapOvr>
    <a:masterClrMapping/>
  </p:clrMapOvr>
  <p:hf hdr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egnaposto immagine 6">
            <a:extLst>
              <a:ext uri="{FF2B5EF4-FFF2-40B4-BE49-F238E27FC236}">
                <a16:creationId xmlns:a16="http://schemas.microsoft.com/office/drawing/2014/main" id="{A39F28F3-FD7C-B812-D0B7-8A73DEB1FCB2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9144000" cy="5143500"/>
          </a:xfrm>
          <a:solidFill>
            <a:srgbClr val="1D71B8">
              <a:alpha val="15000"/>
            </a:srgbClr>
          </a:solidFill>
        </p:spPr>
        <p:txBody>
          <a:bodyPr/>
          <a:lstStyle/>
          <a:p>
            <a:endParaRPr lang="it-IT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3960813" cy="3421062"/>
          </a:xfrm>
        </p:spPr>
        <p:txBody>
          <a:bodyPr lIns="0" tIns="0" rIns="0" bIns="0" anchor="t" anchorCtr="0"/>
          <a:lstStyle>
            <a:lvl1pPr>
              <a:defRPr sz="2000"/>
            </a:lvl1pPr>
          </a:lstStyle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024512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emf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5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2">
            <a:alphaModFix amt="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0825" y="1166813"/>
            <a:ext cx="8642350" cy="973137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it-IT" dirty="0"/>
              <a:t>Fare clic per modificare lo stile del titolo dello schema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0825" y="2392364"/>
            <a:ext cx="8642350" cy="2195512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  <a:endParaRPr lang="en-US" dirty="0"/>
          </a:p>
        </p:txBody>
      </p:sp>
      <p:pic>
        <p:nvPicPr>
          <p:cNvPr id="12" name="Immagine 11">
            <a:extLst>
              <a:ext uri="{FF2B5EF4-FFF2-40B4-BE49-F238E27FC236}">
                <a16:creationId xmlns:a16="http://schemas.microsoft.com/office/drawing/2014/main" id="{82117792-2883-2FFA-E9B8-ADDDF7585FBF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250825" y="243614"/>
            <a:ext cx="1060323" cy="588236"/>
          </a:xfrm>
          <a:prstGeom prst="rect">
            <a:avLst/>
          </a:prstGeom>
        </p:spPr>
      </p:pic>
      <p:grpSp>
        <p:nvGrpSpPr>
          <p:cNvPr id="18" name="Gruppo 17">
            <a:extLst>
              <a:ext uri="{FF2B5EF4-FFF2-40B4-BE49-F238E27FC236}">
                <a16:creationId xmlns:a16="http://schemas.microsoft.com/office/drawing/2014/main" id="{1C059A17-1475-2C1B-2FFC-14CD1CD7459C}"/>
              </a:ext>
            </a:extLst>
          </p:cNvPr>
          <p:cNvGrpSpPr/>
          <p:nvPr userDrawn="1"/>
        </p:nvGrpSpPr>
        <p:grpSpPr>
          <a:xfrm>
            <a:off x="6872317" y="4650906"/>
            <a:ext cx="2055759" cy="530952"/>
            <a:chOff x="6872317" y="4650906"/>
            <a:chExt cx="2055759" cy="530952"/>
          </a:xfrm>
        </p:grpSpPr>
        <p:pic>
          <p:nvPicPr>
            <p:cNvPr id="6" name="Immagine 5">
              <a:extLst>
                <a:ext uri="{FF2B5EF4-FFF2-40B4-BE49-F238E27FC236}">
                  <a16:creationId xmlns:a16="http://schemas.microsoft.com/office/drawing/2014/main" id="{CCF301EB-9C92-A6B4-2A4A-F1C081D07DD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4"/>
            <a:srcRect/>
            <a:stretch/>
          </p:blipFill>
          <p:spPr>
            <a:xfrm>
              <a:off x="8397124" y="4650906"/>
              <a:ext cx="530952" cy="530952"/>
            </a:xfrm>
            <a:prstGeom prst="rect">
              <a:avLst/>
            </a:prstGeom>
          </p:spPr>
        </p:pic>
        <p:sp>
          <p:nvSpPr>
            <p:cNvPr id="7" name="Text Placeholder 3">
              <a:extLst>
                <a:ext uri="{FF2B5EF4-FFF2-40B4-BE49-F238E27FC236}">
                  <a16:creationId xmlns:a16="http://schemas.microsoft.com/office/drawing/2014/main" id="{29C50DCD-E480-C68B-4159-CA02D766BF8F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6872317" y="4728614"/>
              <a:ext cx="1559540" cy="201461"/>
            </a:xfrm>
            <a:prstGeom prst="rect">
              <a:avLst/>
            </a:prstGeom>
          </p:spPr>
          <p:txBody>
            <a:bodyPr/>
            <a:lstStyle>
              <a:lvl1pPr marL="0" indent="0" algn="r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/>
                <a:t>CONFERENCE ORGANIZERS</a:t>
              </a:r>
              <a:endParaRPr lang="it-IT" dirty="0"/>
            </a:p>
          </p:txBody>
        </p:sp>
      </p:grpSp>
      <p:grpSp>
        <p:nvGrpSpPr>
          <p:cNvPr id="17" name="Gruppo 16">
            <a:extLst>
              <a:ext uri="{FF2B5EF4-FFF2-40B4-BE49-F238E27FC236}">
                <a16:creationId xmlns:a16="http://schemas.microsoft.com/office/drawing/2014/main" id="{BEF16EAC-A3F7-F820-9B86-08CC1F6B3CE1}"/>
              </a:ext>
            </a:extLst>
          </p:cNvPr>
          <p:cNvGrpSpPr/>
          <p:nvPr userDrawn="1"/>
        </p:nvGrpSpPr>
        <p:grpSpPr>
          <a:xfrm>
            <a:off x="160207" y="4687200"/>
            <a:ext cx="2857803" cy="375011"/>
            <a:chOff x="160207" y="4702709"/>
            <a:chExt cx="2857803" cy="375011"/>
          </a:xfrm>
        </p:grpSpPr>
        <p:sp>
          <p:nvSpPr>
            <p:cNvPr id="8" name="Text Placeholder 3">
              <a:extLst>
                <a:ext uri="{FF2B5EF4-FFF2-40B4-BE49-F238E27FC236}">
                  <a16:creationId xmlns:a16="http://schemas.microsoft.com/office/drawing/2014/main" id="{7162E242-C8D3-7964-A88C-3D57D5C0C795}"/>
                </a:ext>
              </a:extLst>
            </p:cNvPr>
            <p:cNvSpPr txBox="1">
              <a:spLocks/>
            </p:cNvSpPr>
            <p:nvPr userDrawn="1"/>
          </p:nvSpPr>
          <p:spPr>
            <a:xfrm>
              <a:off x="160207" y="4745909"/>
              <a:ext cx="1429696" cy="201461"/>
            </a:xfrm>
            <a:prstGeom prst="rect">
              <a:avLst/>
            </a:prstGeom>
          </p:spPr>
          <p:txBody>
            <a:bodyPr/>
            <a:lstStyle>
              <a:lvl1pPr marL="0" indent="0" algn="l" defTabSz="685800" rtl="0" eaLnBrk="1" latinLnBrk="0" hangingPunct="1">
                <a:lnSpc>
                  <a:spcPts val="800"/>
                </a:lnSpc>
                <a:spcBef>
                  <a:spcPts val="0"/>
                </a:spcBef>
                <a:buFont typeface="Arial" panose="020B0604020202020204" pitchFamily="34" charset="0"/>
                <a:buNone/>
                <a:defRPr sz="600" b="0" i="0" kern="1200" spc="50" baseline="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Arial" panose="020B0604020202020204" pitchFamily="34" charset="0"/>
                </a:defRPr>
              </a:lvl1pPr>
              <a:lvl2pPr marL="3429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10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2pPr>
              <a:lvl3pPr marL="6858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90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3pPr>
              <a:lvl4pPr marL="10287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4pPr>
              <a:lvl5pPr marL="13716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b="0" i="0" kern="1200">
                  <a:solidFill>
                    <a:schemeClr val="tx1"/>
                  </a:solidFill>
                  <a:latin typeface="Arial" panose="020B0604020202020204" pitchFamily="34" charset="0"/>
                  <a:ea typeface="+mn-ea"/>
                  <a:cs typeface="+mn-cs"/>
                </a:defRPr>
              </a:lvl5pPr>
              <a:lvl6pPr marL="17145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0574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003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3200" indent="0" algn="l" defTabSz="685800" rtl="0" eaLnBrk="1" latinLnBrk="0" hangingPunct="1">
                <a:lnSpc>
                  <a:spcPct val="90000"/>
                </a:lnSpc>
                <a:spcBef>
                  <a:spcPts val="375"/>
                </a:spcBef>
                <a:buFont typeface="Arial" panose="020B0604020202020204" pitchFamily="34" charset="0"/>
                <a:buNone/>
                <a:defRPr sz="75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it-IT" dirty="0"/>
                <a:t>ORGANIZERS</a:t>
              </a:r>
            </a:p>
          </p:txBody>
        </p:sp>
        <p:pic>
          <p:nvPicPr>
            <p:cNvPr id="9" name="Immagine 8">
              <a:extLst>
                <a:ext uri="{FF2B5EF4-FFF2-40B4-BE49-F238E27FC236}">
                  <a16:creationId xmlns:a16="http://schemas.microsoft.com/office/drawing/2014/main" id="{055698CF-98FE-F4CC-921A-0D0ABE57CCB2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5"/>
            <a:srcRect/>
            <a:stretch/>
          </p:blipFill>
          <p:spPr>
            <a:xfrm>
              <a:off x="1018800" y="4702709"/>
              <a:ext cx="1015200" cy="375011"/>
            </a:xfrm>
            <a:prstGeom prst="rect">
              <a:avLst/>
            </a:prstGeom>
          </p:spPr>
        </p:pic>
        <p:pic>
          <p:nvPicPr>
            <p:cNvPr id="10" name="Immagine 9">
              <a:extLst>
                <a:ext uri="{FF2B5EF4-FFF2-40B4-BE49-F238E27FC236}">
                  <a16:creationId xmlns:a16="http://schemas.microsoft.com/office/drawing/2014/main" id="{C771EA30-CB2F-CBDE-0581-EA1E86A4F80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16"/>
            <a:stretch>
              <a:fillRect/>
            </a:stretch>
          </p:blipFill>
          <p:spPr>
            <a:xfrm>
              <a:off x="2091600" y="4702709"/>
              <a:ext cx="926410" cy="367255"/>
            </a:xfrm>
            <a:prstGeom prst="rect">
              <a:avLst/>
            </a:prstGeom>
          </p:spPr>
        </p:pic>
      </p:grpSp>
      <p:cxnSp>
        <p:nvCxnSpPr>
          <p:cNvPr id="13" name="Connettore 1 12">
            <a:extLst>
              <a:ext uri="{FF2B5EF4-FFF2-40B4-BE49-F238E27FC236}">
                <a16:creationId xmlns:a16="http://schemas.microsoft.com/office/drawing/2014/main" id="{F22FD1F9-807C-C0B9-7E15-7E27305A0CE5}"/>
              </a:ext>
            </a:extLst>
          </p:cNvPr>
          <p:cNvCxnSpPr>
            <a:cxnSpLocks/>
          </p:cNvCxnSpPr>
          <p:nvPr userDrawn="1"/>
        </p:nvCxnSpPr>
        <p:spPr>
          <a:xfrm>
            <a:off x="250825" y="4659313"/>
            <a:ext cx="8642350" cy="0"/>
          </a:xfrm>
          <a:prstGeom prst="line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91980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  <p:sldLayoutId id="2147483678" r:id="rId2"/>
    <p:sldLayoutId id="2147483680" r:id="rId3"/>
    <p:sldLayoutId id="2147483701" r:id="rId4"/>
    <p:sldLayoutId id="2147483681" r:id="rId5"/>
    <p:sldLayoutId id="2147483699" r:id="rId6"/>
    <p:sldLayoutId id="2147483700" r:id="rId7"/>
    <p:sldLayoutId id="2147483684" r:id="rId8"/>
    <p:sldLayoutId id="2147483683" r:id="rId9"/>
    <p:sldLayoutId id="2147483698" r:id="rId10"/>
  </p:sldLayoutIdLst>
  <p:hf hdr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b="1" i="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b="0" i="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507" userDrawn="1">
          <p15:clr>
            <a:srgbClr val="F26B43"/>
          </p15:clr>
        </p15:guide>
        <p15:guide id="3" pos="158" userDrawn="1">
          <p15:clr>
            <a:srgbClr val="F26B43"/>
          </p15:clr>
        </p15:guide>
        <p15:guide id="4" pos="5602" userDrawn="1">
          <p15:clr>
            <a:srgbClr val="F26B43"/>
          </p15:clr>
        </p15:guide>
        <p15:guide id="5" orient="horz" pos="146" userDrawn="1">
          <p15:clr>
            <a:srgbClr val="F26B43"/>
          </p15:clr>
        </p15:guide>
        <p15:guide id="6" orient="horz" pos="3094" userDrawn="1">
          <p15:clr>
            <a:srgbClr val="F26B43"/>
          </p15:clr>
        </p15:guide>
        <p15:guide id="7" pos="2653" userDrawn="1">
          <p15:clr>
            <a:srgbClr val="F26B43"/>
          </p15:clr>
        </p15:guide>
        <p15:guide id="8" orient="horz" pos="1348" userDrawn="1">
          <p15:clr>
            <a:srgbClr val="F26B43"/>
          </p15:clr>
        </p15:guide>
        <p15:guide id="9" pos="3765" userDrawn="1">
          <p15:clr>
            <a:srgbClr val="F26B43"/>
          </p15:clr>
        </p15:guide>
        <p15:guide id="10" orient="horz" pos="531" userDrawn="1">
          <p15:clr>
            <a:srgbClr val="F26B43"/>
          </p15:clr>
        </p15:guide>
        <p15:guide id="12" pos="2903" userDrawn="1">
          <p15:clr>
            <a:srgbClr val="F26B43"/>
          </p15:clr>
        </p15:guide>
        <p15:guide id="13" orient="horz" pos="735" userDrawn="1">
          <p15:clr>
            <a:srgbClr val="F26B43"/>
          </p15:clr>
        </p15:guide>
        <p15:guide id="16" orient="horz" pos="2890" userDrawn="1">
          <p15:clr>
            <a:srgbClr val="F26B43"/>
          </p15:clr>
        </p15:guide>
        <p15:guide id="17" orient="horz" pos="2935" userDrawn="1">
          <p15:clr>
            <a:srgbClr val="F26B43"/>
          </p15:clr>
        </p15:guide>
        <p15:guide id="18" pos="453" userDrawn="1">
          <p15:clr>
            <a:srgbClr val="F26B43"/>
          </p15:clr>
        </p15:guide>
        <p15:guide id="19" pos="5307" userDrawn="1">
          <p15:clr>
            <a:srgbClr val="F26B43"/>
          </p15:clr>
        </p15:guide>
        <p15:guide id="20" orient="horz" pos="100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mailto:info@industrialvalvesummit.co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www.valvecampus.com/" TargetMode="External"/><Relationship Id="rId5" Type="http://schemas.openxmlformats.org/officeDocument/2006/relationships/hyperlink" Target="mailto:segreteria@valvecampus.com" TargetMode="External"/><Relationship Id="rId4" Type="http://schemas.openxmlformats.org/officeDocument/2006/relationships/hyperlink" Target="https://industrialvalvesummit.com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testo 1">
            <a:extLst>
              <a:ext uri="{FF2B5EF4-FFF2-40B4-BE49-F238E27FC236}">
                <a16:creationId xmlns:a16="http://schemas.microsoft.com/office/drawing/2014/main" id="{0F174D2F-A0F4-79C8-E119-E565BE5E016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72000" y="1819621"/>
            <a:ext cx="4324350" cy="2510246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3200" dirty="0"/>
              <a:t>Low E Valves – 20 Years in the Making</a:t>
            </a:r>
          </a:p>
        </p:txBody>
      </p:sp>
      <p:sp>
        <p:nvSpPr>
          <p:cNvPr id="5" name="Segnaposto testo 6">
            <a:extLst>
              <a:ext uri="{FF2B5EF4-FFF2-40B4-BE49-F238E27FC236}">
                <a16:creationId xmlns:a16="http://schemas.microsoft.com/office/drawing/2014/main" id="{16C57FAC-F0BC-6134-A643-67B19314123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62170" y="4192238"/>
            <a:ext cx="1242560" cy="275259"/>
          </a:xfrm>
        </p:spPr>
        <p:txBody>
          <a:bodyPr/>
          <a:lstStyle/>
          <a:p>
            <a:pPr lvl="0"/>
            <a:r>
              <a:rPr lang="it-IT" dirty="0"/>
              <a:t>CONFERENCE </a:t>
            </a:r>
          </a:p>
          <a:p>
            <a:pPr lvl="0"/>
            <a:r>
              <a:rPr lang="it-IT" dirty="0"/>
              <a:t>ORGANIZERS</a:t>
            </a:r>
          </a:p>
        </p:txBody>
      </p:sp>
    </p:spTree>
    <p:extLst>
      <p:ext uri="{BB962C8B-B14F-4D97-AF65-F5344CB8AC3E}">
        <p14:creationId xmlns:p14="http://schemas.microsoft.com/office/powerpoint/2010/main" val="284968847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EEAE4B8-14B0-1E8A-A214-826062BB57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4400" y="804325"/>
            <a:ext cx="7005000" cy="46120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API 624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B868A9-EC74-5054-96C0-C54BB5D0EC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4400" y="1467106"/>
            <a:ext cx="8812800" cy="3268801"/>
          </a:xfrm>
        </p:spPr>
        <p:txBody>
          <a:bodyPr/>
          <a:lstStyle/>
          <a:p>
            <a:r>
              <a:rPr lang="en-US" sz="1600" dirty="0"/>
              <a:t>Creates Easy path for Users to Purchase Low E Valves as a standard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Covers API 600, 602, 603 and 623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New Edition has High Temperature testing added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Aligned with Consent Decree definitions written by the EPA</a:t>
            </a:r>
          </a:p>
          <a:p>
            <a:pPr marL="0" indent="0">
              <a:buNone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7214207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E25E76-C1FF-2EAB-C694-F8E7D55BE4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00" y="833125"/>
            <a:ext cx="7847400" cy="6140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API 641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254C4B6-1BAA-0A6A-2874-D6B3E25C32A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00" y="1775954"/>
            <a:ext cx="8690400" cy="2534421"/>
          </a:xfrm>
        </p:spPr>
        <p:txBody>
          <a:bodyPr/>
          <a:lstStyle/>
          <a:p>
            <a:r>
              <a:rPr lang="en-US" sz="1600" dirty="0"/>
              <a:t>Creates Easy path for Users to Purchase Low E Valves as a standard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Covers API 599, 608 and 609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Aligned with Consent Decree definitions written by the EPA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3481781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71E305-431F-4EFA-8F3C-3F0E1B85D0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3600" y="883525"/>
            <a:ext cx="6717000" cy="628475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API 622 Third Edition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0D294C5-F014-3CA7-0FAD-BB18CEC7363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600" y="1509574"/>
            <a:ext cx="8596800" cy="3120025"/>
          </a:xfrm>
        </p:spPr>
        <p:txBody>
          <a:bodyPr/>
          <a:lstStyle/>
          <a:p>
            <a:r>
              <a:rPr lang="en-US" sz="1600" dirty="0"/>
              <a:t>Aligned with Consent Decree definitions written by the EPA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Allows for easy evaluation of packing because the test is performed in a fixture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Required for testing to API 624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Required for portions of API 641 testing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High Temperature testing addendum added </a:t>
            </a:r>
          </a:p>
        </p:txBody>
      </p:sp>
    </p:spTree>
    <p:extLst>
      <p:ext uri="{BB962C8B-B14F-4D97-AF65-F5344CB8AC3E}">
        <p14:creationId xmlns:p14="http://schemas.microsoft.com/office/powerpoint/2010/main" val="220199847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6878E08-5D59-05CE-FD58-4A613217A1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41094" y="-2499"/>
            <a:ext cx="7161581" cy="4590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802929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sellaDiTesto 3">
            <a:extLst>
              <a:ext uri="{FF2B5EF4-FFF2-40B4-BE49-F238E27FC236}">
                <a16:creationId xmlns:a16="http://schemas.microsoft.com/office/drawing/2014/main" id="{ACA81CF8-1927-2746-B50E-22B40B820A74}"/>
              </a:ext>
            </a:extLst>
          </p:cNvPr>
          <p:cNvSpPr txBox="1"/>
          <p:nvPr/>
        </p:nvSpPr>
        <p:spPr>
          <a:xfrm>
            <a:off x="249031" y="3965302"/>
            <a:ext cx="2677049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ORGANIZING SECRETARIAT</a:t>
            </a:r>
          </a:p>
          <a:p>
            <a:endParaRPr lang="it-IT" sz="9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035 3230904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Arial" panose="020B0604020202020204" pitchFamily="34" charset="0"/>
                <a:cs typeface="Arial" panose="020B0604020202020204" pitchFamily="34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info@industrialvalvesummit.com</a:t>
            </a:r>
            <a:endParaRPr lang="it-IT" sz="800" b="1" dirty="0">
              <a:solidFill>
                <a:srgbClr val="5ABA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Segnaposto testo 10">
            <a:extLst>
              <a:ext uri="{FF2B5EF4-FFF2-40B4-BE49-F238E27FC236}">
                <a16:creationId xmlns:a16="http://schemas.microsoft.com/office/drawing/2014/main" id="{F8C86833-44DB-FB4C-B90A-0DC045F4E05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250826" y="4660718"/>
            <a:ext cx="2744924" cy="242298"/>
          </a:xfrm>
        </p:spPr>
        <p:txBody>
          <a:bodyPr lIns="0" tIns="0" rIns="0" bIns="0" anchor="b" anchorCtr="0"/>
          <a:lstStyle/>
          <a:p>
            <a:pPr marL="0" indent="0">
              <a:buNone/>
            </a:pPr>
            <a:r>
              <a:rPr lang="it-IT" sz="1200" b="1" dirty="0">
                <a:solidFill>
                  <a:schemeClr val="bg1"/>
                </a:solidFill>
                <a:hlinkClick r:id="rId4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www.industrialvalvesummit.com</a:t>
            </a:r>
            <a:endParaRPr lang="it-IT" sz="12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2" name="CasellaDiTesto 1">
            <a:extLst>
              <a:ext uri="{FF2B5EF4-FFF2-40B4-BE49-F238E27FC236}">
                <a16:creationId xmlns:a16="http://schemas.microsoft.com/office/drawing/2014/main" id="{8A233F8D-4B63-D6E3-CF8D-44C1D137B070}"/>
              </a:ext>
            </a:extLst>
          </p:cNvPr>
          <p:cNvSpPr txBox="1"/>
          <p:nvPr/>
        </p:nvSpPr>
        <p:spPr>
          <a:xfrm>
            <a:off x="3218653" y="3965302"/>
            <a:ext cx="3962607" cy="622573"/>
          </a:xfrm>
          <a:prstGeom prst="rect">
            <a:avLst/>
          </a:prstGeom>
          <a:noFill/>
        </p:spPr>
        <p:txBody>
          <a:bodyPr wrap="square" lIns="0" tIns="0" rIns="0" bIns="0" numCol="1" rtlCol="0" anchor="t" anchorCtr="0">
            <a:noAutofit/>
          </a:bodyPr>
          <a:lstStyle/>
          <a:p>
            <a:r>
              <a:rPr lang="it-IT" sz="900" u="sng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CONFERENCE ORGANIZERS</a:t>
            </a:r>
          </a:p>
          <a:p>
            <a:endParaRPr lang="it-IT" sz="900" dirty="0">
              <a:solidFill>
                <a:schemeClr val="bg1"/>
              </a:solidFill>
              <a:effectLst/>
              <a:latin typeface="Helvetica Neue" panose="02000503000000020004" pitchFamily="2" charset="0"/>
            </a:endParaRPr>
          </a:p>
          <a:p>
            <a:r>
              <a:rPr lang="it-IT" sz="900" dirty="0" err="1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Ph</a:t>
            </a:r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. +39 </a:t>
            </a:r>
            <a:r>
              <a:rPr lang="it-IT" sz="900" b="1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3474908420</a:t>
            </a:r>
          </a:p>
          <a:p>
            <a:r>
              <a:rPr lang="it-IT" sz="900" dirty="0">
                <a:solidFill>
                  <a:schemeClr val="bg1"/>
                </a:solidFill>
                <a:effectLst/>
                <a:latin typeface="Helvetica Neue" panose="02000503000000020004" pitchFamily="2" charset="0"/>
              </a:rPr>
              <a:t>e-mail </a:t>
            </a:r>
            <a:r>
              <a:rPr lang="it-IT" sz="800" b="1" dirty="0">
                <a:solidFill>
                  <a:srgbClr val="5ABAF3"/>
                </a:solidFill>
                <a:latin typeface="Arial" panose="020B0604020202020204" pitchFamily="34" charset="0"/>
                <a:cs typeface="Arial" panose="020B0604020202020204" pitchFamily="34" charset="0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segreteria@valvecampus.com</a:t>
            </a:r>
            <a:endParaRPr lang="it-IT" sz="800" b="1" dirty="0">
              <a:solidFill>
                <a:srgbClr val="5ABAF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egnaposto testo 10">
            <a:extLst>
              <a:ext uri="{FF2B5EF4-FFF2-40B4-BE49-F238E27FC236}">
                <a16:creationId xmlns:a16="http://schemas.microsoft.com/office/drawing/2014/main" id="{7A8CF7F8-04F7-A07B-DC2D-A3A30384A482}"/>
              </a:ext>
            </a:extLst>
          </p:cNvPr>
          <p:cNvSpPr txBox="1">
            <a:spLocks/>
          </p:cNvSpPr>
          <p:nvPr/>
        </p:nvSpPr>
        <p:spPr>
          <a:xfrm>
            <a:off x="3232014" y="4659313"/>
            <a:ext cx="2744924" cy="242298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sz="1200" b="1" dirty="0">
                <a:solidFill>
                  <a:schemeClr val="bg1"/>
                </a:solidFill>
                <a:hlinkClick r:id="rId6" tooltip="www.industrialvalvesummit.com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www.valvecampus.com</a:t>
            </a:r>
            <a:endParaRPr lang="it-IT" sz="1200" b="1" dirty="0">
              <a:solidFill>
                <a:schemeClr val="bg1"/>
              </a:solidFill>
              <a:hlinkClick r:id="rId4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sp>
        <p:nvSpPr>
          <p:cNvPr id="5" name="Segnaposto testo 7">
            <a:extLst>
              <a:ext uri="{FF2B5EF4-FFF2-40B4-BE49-F238E27FC236}">
                <a16:creationId xmlns:a16="http://schemas.microsoft.com/office/drawing/2014/main" id="{AF6F1220-1809-0FC9-106B-9E2CE8B029A5}"/>
              </a:ext>
            </a:extLst>
          </p:cNvPr>
          <p:cNvSpPr txBox="1">
            <a:spLocks/>
          </p:cNvSpPr>
          <p:nvPr/>
        </p:nvSpPr>
        <p:spPr>
          <a:xfrm>
            <a:off x="252567" y="1909675"/>
            <a:ext cx="3959071" cy="70562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171450" indent="-171450" algn="l" defTabSz="6858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1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5143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8572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50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2001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5430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b="0" i="0" kern="120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18859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50" indent="-171450" algn="l" defTabSz="685800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it-IT" b="1" u="sng" dirty="0">
                <a:solidFill>
                  <a:schemeClr val="bg1"/>
                </a:solidFill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4627924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60BEEFAC-B87D-48F6-D21D-02E165BC31C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0825" y="1166814"/>
            <a:ext cx="5726113" cy="122555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3200" dirty="0"/>
              <a:t>Low E Valves – 20 Years in the Making</a:t>
            </a:r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id="{5AADA74F-B2EE-695A-A3F5-C0368D7385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50825" y="2614215"/>
            <a:ext cx="1066673" cy="273844"/>
          </a:xfrm>
        </p:spPr>
        <p:txBody>
          <a:bodyPr/>
          <a:lstStyle/>
          <a:p>
            <a:r>
              <a:rPr lang="it-IT" dirty="0"/>
              <a:t>Speakers: </a:t>
            </a:r>
          </a:p>
        </p:txBody>
      </p:sp>
      <p:sp>
        <p:nvSpPr>
          <p:cNvPr id="6" name="Segnaposto testo 4">
            <a:extLst>
              <a:ext uri="{FF2B5EF4-FFF2-40B4-BE49-F238E27FC236}">
                <a16:creationId xmlns:a16="http://schemas.microsoft.com/office/drawing/2014/main" id="{02101DC7-1DBB-4FF0-3502-EE338834541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117079" y="2675282"/>
            <a:ext cx="4574147" cy="85064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1400" dirty="0">
                <a:solidFill>
                  <a:schemeClr val="bg1"/>
                </a:solidFill>
                <a:latin typeface=""/>
              </a:rPr>
              <a:t>Paul Heald </a:t>
            </a:r>
            <a:r>
              <a:rPr lang="it-IT" dirty="0"/>
              <a:t>| </a:t>
            </a:r>
            <a:r>
              <a:rPr lang="en-US" sz="1400" dirty="0">
                <a:solidFill>
                  <a:schemeClr val="bg1"/>
                </a:solidFill>
                <a:latin typeface=""/>
              </a:rPr>
              <a:t>VP Product Engineering, Specialties &amp; China Operations - BONNEY FORGE</a:t>
            </a:r>
          </a:p>
          <a:p>
            <a:pPr>
              <a:lnSpc>
                <a:spcPct val="100000"/>
              </a:lnSpc>
            </a:pPr>
            <a:r>
              <a:rPr lang="en-US" dirty="0">
                <a:latin typeface=""/>
              </a:rPr>
              <a:t>Rodney Roth | NIPPON PILLAR</a:t>
            </a: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bg1"/>
              </a:solidFill>
              <a:latin typeface=""/>
            </a:endParaRPr>
          </a:p>
          <a:p>
            <a:pPr>
              <a:lnSpc>
                <a:spcPct val="100000"/>
              </a:lnSpc>
            </a:pPr>
            <a:endParaRPr lang="en-US" sz="1400" dirty="0">
              <a:solidFill>
                <a:schemeClr val="bg1"/>
              </a:solidFill>
              <a:latin typeface=""/>
            </a:endParaRPr>
          </a:p>
        </p:txBody>
      </p:sp>
    </p:spTree>
    <p:extLst>
      <p:ext uri="{BB962C8B-B14F-4D97-AF65-F5344CB8AC3E}">
        <p14:creationId xmlns:p14="http://schemas.microsoft.com/office/powerpoint/2010/main" val="402451075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>
            <a:extLst>
              <a:ext uri="{FF2B5EF4-FFF2-40B4-BE49-F238E27FC236}">
                <a16:creationId xmlns:a16="http://schemas.microsoft.com/office/drawing/2014/main" id="{06CB152B-9A1D-BA69-86D3-F2E695F127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695058"/>
            <a:ext cx="7300200" cy="750875"/>
          </a:xfrm>
        </p:spPr>
        <p:txBody>
          <a:bodyPr/>
          <a:lstStyle/>
          <a:p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Chronological History of Low E</a:t>
            </a:r>
          </a:p>
        </p:txBody>
      </p:sp>
      <p:sp>
        <p:nvSpPr>
          <p:cNvPr id="13" name="Content Placeholder 2">
            <a:extLst>
              <a:ext uri="{FF2B5EF4-FFF2-40B4-BE49-F238E27FC236}">
                <a16:creationId xmlns:a16="http://schemas.microsoft.com/office/drawing/2014/main" id="{37304A25-828C-1910-E764-49CD925EBF9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" y="1320102"/>
            <a:ext cx="8488800" cy="2952000"/>
          </a:xfrm>
        </p:spPr>
        <p:txBody>
          <a:bodyPr>
            <a:noAutofit/>
          </a:bodyPr>
          <a:lstStyle/>
          <a:p>
            <a:r>
              <a:rPr lang="en-US" sz="1400" dirty="0">
                <a:ea typeface="Calibri" panose="020F0502020204030204" pitchFamily="34" charset="0"/>
                <a:cs typeface="Arial" panose="020B0604020202020204" pitchFamily="34" charset="0"/>
              </a:rPr>
              <a:t>1990 – Clean Air Act of 1990</a:t>
            </a:r>
          </a:p>
          <a:p>
            <a:r>
              <a:rPr lang="en-US" sz="1400" dirty="0">
                <a:ea typeface="Calibri" panose="020F0502020204030204" pitchFamily="34" charset="0"/>
                <a:cs typeface="Arial" panose="020B0604020202020204" pitchFamily="34" charset="0"/>
              </a:rPr>
              <a:t>1991 – Petroleum Environmental research Forum - </a:t>
            </a:r>
            <a:r>
              <a:rPr lang="en-US" sz="1400" b="0" i="0" dirty="0">
                <a:solidFill>
                  <a:srgbClr val="111111"/>
                </a:solidFill>
                <a:effectLst/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Low Emissions Valve Packings - Plant Evaluations (sponsored by Exxon)</a:t>
            </a:r>
          </a:p>
          <a:p>
            <a:r>
              <a:rPr lang="en-US" sz="1400" dirty="0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1993 – Release of early Low E valve packing products (RM </a:t>
            </a:r>
            <a:r>
              <a:rPr lang="en-US" sz="1400" dirty="0" err="1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Graphaseal</a:t>
            </a:r>
            <a:r>
              <a:rPr lang="en-US" sz="1400" dirty="0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)</a:t>
            </a:r>
          </a:p>
          <a:p>
            <a:r>
              <a:rPr lang="en-US" sz="1400" dirty="0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1997 – MSS-SP Project 93-17 Valve Fugitive Emission Measurement and Classification</a:t>
            </a:r>
          </a:p>
          <a:p>
            <a:r>
              <a:rPr lang="en-US" sz="1400" dirty="0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1998 - Akzo Nobel Packing Test developed to evaluate potential Low E packing materials</a:t>
            </a:r>
          </a:p>
          <a:p>
            <a:r>
              <a:rPr lang="en-US" sz="1400" dirty="0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1999 – ANSI/ISA 93.00.01 Standard Method for the Evaluation of External Leakage of Manual and Automated Valves</a:t>
            </a:r>
          </a:p>
          <a:p>
            <a:r>
              <a:rPr lang="en-US" sz="1400" dirty="0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2000 – Chevron/Texaco Valve Test Developed to Qualify Valves and Packing</a:t>
            </a:r>
          </a:p>
          <a:p>
            <a:r>
              <a:rPr lang="en-US" sz="1400" dirty="0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2006 – First Edition of API 622 Released with Leakage up to 500 ppm(Testing allowed in a valve or a fixture) </a:t>
            </a:r>
          </a:p>
          <a:p>
            <a:r>
              <a:rPr lang="en-US" sz="1400" dirty="0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2006 – First Edition of ISO 15848 -1 Released</a:t>
            </a:r>
          </a:p>
          <a:p>
            <a:endParaRPr lang="en-US" sz="1400" dirty="0">
              <a:solidFill>
                <a:srgbClr val="111111"/>
              </a:solidFill>
              <a:highlight>
                <a:srgbClr val="FFFFFF"/>
              </a:highlight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1400" dirty="0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  <a:p>
            <a:endParaRPr lang="en-US" sz="14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400" dirty="0">
              <a:cs typeface="Arial" panose="020B0604020202020204" pitchFamily="34" charset="0"/>
            </a:endParaRPr>
          </a:p>
          <a:p>
            <a:pPr marL="457200" lvl="1" indent="0">
              <a:buNone/>
            </a:pPr>
            <a:endParaRPr lang="en-US" sz="14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29668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>
            <a:extLst>
              <a:ext uri="{FF2B5EF4-FFF2-40B4-BE49-F238E27FC236}">
                <a16:creationId xmlns:a16="http://schemas.microsoft.com/office/drawing/2014/main" id="{760CA395-50C2-A62F-6927-EF06003060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6400" y="724702"/>
            <a:ext cx="7300200" cy="750875"/>
          </a:xfrm>
        </p:spPr>
        <p:txBody>
          <a:bodyPr/>
          <a:lstStyle/>
          <a:p>
            <a:r>
              <a:rPr lang="en-US" sz="2800" dirty="0">
                <a:ea typeface="Calibri" panose="020F0502020204030204" pitchFamily="34" charset="0"/>
                <a:cs typeface="Arial" panose="020B0604020202020204" pitchFamily="34" charset="0"/>
              </a:rPr>
              <a:t>Chronological History of Low E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29A079E3-36D8-8272-C944-719CA4F38ED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66400" y="1298773"/>
            <a:ext cx="8769600" cy="3120025"/>
          </a:xfrm>
        </p:spPr>
        <p:txBody>
          <a:bodyPr>
            <a:normAutofit/>
          </a:bodyPr>
          <a:lstStyle/>
          <a:p>
            <a:r>
              <a:rPr lang="en-US" sz="1400" dirty="0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2007 – First Low E Consent Decree Lodged Against 2 Chemical Plants</a:t>
            </a:r>
          </a:p>
          <a:p>
            <a:r>
              <a:rPr lang="en-US" sz="1400" dirty="0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2009 – First Low E Consent Decree Lodged Against a Refinery</a:t>
            </a:r>
          </a:p>
          <a:p>
            <a:r>
              <a:rPr lang="en-US" sz="1400" dirty="0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2010 – FCI 91-2010 Standard Qualification for Control Valve Stem Seals</a:t>
            </a:r>
          </a:p>
          <a:p>
            <a:r>
              <a:rPr lang="en-US" sz="1400" dirty="0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2011 – Second Edition of API 622 Released with 100 ppm threshold with Excursion to 500 ppm Allowed (testing only allowed in the fixture)</a:t>
            </a:r>
          </a:p>
          <a:p>
            <a:r>
              <a:rPr lang="en-US" sz="1400" dirty="0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2014 – First Edition of API 624 Released with No Leakage Allowed Above 100 ppm</a:t>
            </a:r>
          </a:p>
          <a:p>
            <a:r>
              <a:rPr lang="en-US" sz="1400" dirty="0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2016 – First Edition of API 641 Released with No leakage Allowed Above 100 ppm</a:t>
            </a:r>
          </a:p>
          <a:p>
            <a:r>
              <a:rPr lang="en-US" sz="1400" dirty="0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2018 – Third Edition of API 622 Released with Pass/Fail Added with Leakage Above 100 ppm</a:t>
            </a:r>
          </a:p>
          <a:p>
            <a:r>
              <a:rPr lang="en-US" sz="1400" dirty="0">
                <a:solidFill>
                  <a:srgbClr val="111111"/>
                </a:solidFill>
                <a:highlight>
                  <a:srgbClr val="FFFFFF"/>
                </a:highlight>
                <a:ea typeface="Calibri" panose="020F0502020204030204" pitchFamily="34" charset="0"/>
                <a:cs typeface="Arial" panose="020B0604020202020204" pitchFamily="34" charset="0"/>
              </a:rPr>
              <a:t>2022 – API 622 High Temperature Addendum Released</a:t>
            </a:r>
          </a:p>
          <a:p>
            <a:endParaRPr lang="en-US" sz="1100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55248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461A4C-172C-0FB0-6C9E-A84370A6ED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804325"/>
            <a:ext cx="7948200" cy="664475"/>
          </a:xfrm>
        </p:spPr>
        <p:txBody>
          <a:bodyPr/>
          <a:lstStyle/>
          <a:p>
            <a:r>
              <a:rPr lang="en-US" sz="2800" dirty="0"/>
              <a:t>Clean Air Act of 1990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21D06F-B808-B3F4-D822-9F759589CC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800" y="1695681"/>
            <a:ext cx="8611200" cy="2944800"/>
          </a:xfrm>
        </p:spPr>
        <p:txBody>
          <a:bodyPr/>
          <a:lstStyle/>
          <a:p>
            <a:r>
              <a:rPr lang="en-US" sz="1600" dirty="0"/>
              <a:t>Changed the game for valve and packing performance requirements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Led to the creation of many of the early Low E packing products developed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Created the need for Valve and Packing Testing</a:t>
            </a:r>
          </a:p>
        </p:txBody>
      </p:sp>
    </p:spTree>
    <p:extLst>
      <p:ext uri="{BB962C8B-B14F-4D97-AF65-F5344CB8AC3E}">
        <p14:creationId xmlns:p14="http://schemas.microsoft.com/office/powerpoint/2010/main" val="204076353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47C540-7AA9-6B35-B66D-5E20E83D6B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48400" y="782034"/>
            <a:ext cx="5961000" cy="642875"/>
          </a:xfrm>
        </p:spPr>
        <p:txBody>
          <a:bodyPr/>
          <a:lstStyle/>
          <a:p>
            <a:r>
              <a:rPr lang="en-US" sz="2800" dirty="0"/>
              <a:t>PERF Testing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0E94D7-1199-7CE1-E6D0-80AF38DC12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48400" y="1743808"/>
            <a:ext cx="8647200" cy="3038400"/>
          </a:xfrm>
        </p:spPr>
        <p:txBody>
          <a:bodyPr/>
          <a:lstStyle/>
          <a:p>
            <a:r>
              <a:rPr lang="en-US" sz="1600" dirty="0"/>
              <a:t>Sponsored by Exxon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Backed by Other Companies (ARCO, Texaco, Gulf, Fina etc.)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6” Gate Valve mounted Vertically</a:t>
            </a:r>
          </a:p>
        </p:txBody>
      </p:sp>
    </p:spTree>
    <p:extLst>
      <p:ext uri="{BB962C8B-B14F-4D97-AF65-F5344CB8AC3E}">
        <p14:creationId xmlns:p14="http://schemas.microsoft.com/office/powerpoint/2010/main" val="180160478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C8A0A9-B4CA-CB90-0547-D403873DE6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8800" y="813600"/>
            <a:ext cx="8466600" cy="805088"/>
          </a:xfrm>
        </p:spPr>
        <p:txBody>
          <a:bodyPr/>
          <a:lstStyle/>
          <a:p>
            <a:r>
              <a:rPr lang="en-US" sz="2800" dirty="0"/>
              <a:t>Chevron/Texaco Test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DE27595-908A-FEFC-4C62-2604808003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401" y="1973568"/>
            <a:ext cx="8668800" cy="2444813"/>
          </a:xfrm>
        </p:spPr>
        <p:txBody>
          <a:bodyPr/>
          <a:lstStyle/>
          <a:p>
            <a:r>
              <a:rPr lang="en-US" sz="1600" dirty="0"/>
              <a:t>Created need for standardized testing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Helped drive changes to API 622 Second Edition</a:t>
            </a: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4277048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976C44-DDA6-E71C-1DC9-6B3ED27F9A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200" y="828000"/>
            <a:ext cx="7357800" cy="560288"/>
          </a:xfrm>
        </p:spPr>
        <p:txBody>
          <a:bodyPr/>
          <a:lstStyle/>
          <a:p>
            <a:r>
              <a:rPr lang="en-US" sz="2800" dirty="0"/>
              <a:t>Low E Consent Decrees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EB2F9B-59E1-574D-F9F1-9D3E7CDD87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200" y="1748332"/>
            <a:ext cx="8812800" cy="2845267"/>
          </a:xfrm>
        </p:spPr>
        <p:txBody>
          <a:bodyPr/>
          <a:lstStyle/>
          <a:p>
            <a:r>
              <a:rPr lang="en-US" sz="1600" dirty="0"/>
              <a:t>Low E Consent Decree language states less than 100 ppm or less leakage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Written definition for Low E valves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Written definition for Low E packing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Drive discussions within API to update 622 and eventually create 624 &amp; 641</a:t>
            </a:r>
          </a:p>
        </p:txBody>
      </p:sp>
    </p:spTree>
    <p:extLst>
      <p:ext uri="{BB962C8B-B14F-4D97-AF65-F5344CB8AC3E}">
        <p14:creationId xmlns:p14="http://schemas.microsoft.com/office/powerpoint/2010/main" val="5966081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DC96B7-6901-54A1-C15B-B5EEB34FE8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16000" y="856799"/>
            <a:ext cx="6918600" cy="590399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sz="2800" dirty="0"/>
              <a:t>ISO 15848-1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F33B30D-76C8-9924-4F0B-5818CEC27D7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6000" y="1447199"/>
            <a:ext cx="8791200" cy="3153601"/>
          </a:xfrm>
        </p:spPr>
        <p:txBody>
          <a:bodyPr/>
          <a:lstStyle/>
          <a:p>
            <a:r>
              <a:rPr lang="en-US" sz="1600" dirty="0"/>
              <a:t>Testing of Stem Seals in the valve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First Edition only allowed Helium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Second Edition allows testing with Helium or Methane to align with EPA language</a:t>
            </a:r>
          </a:p>
          <a:p>
            <a:pPr marL="0" indent="0">
              <a:buNone/>
            </a:pPr>
            <a:endParaRPr lang="en-US" sz="1600" dirty="0"/>
          </a:p>
          <a:p>
            <a:r>
              <a:rPr lang="en-US" sz="1600" dirty="0"/>
              <a:t>The stem seals tested are only approved for the valve brand they are tested in</a:t>
            </a:r>
          </a:p>
        </p:txBody>
      </p:sp>
    </p:spTree>
    <p:extLst>
      <p:ext uri="{BB962C8B-B14F-4D97-AF65-F5344CB8AC3E}">
        <p14:creationId xmlns:p14="http://schemas.microsoft.com/office/powerpoint/2010/main" val="17962922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Personalizzati 11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D71B8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00A79C"/>
      </a:accent6>
      <a:hlink>
        <a:srgbClr val="0563C1"/>
      </a:hlink>
      <a:folHlink>
        <a:srgbClr val="954F72"/>
      </a:folHlink>
    </a:clrScheme>
    <a:fontScheme name="Tema di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9e7fa194-fc40-4428-af62-dc37633f30ba}" enabled="1" method="Standard" siteId="{0e82a361-cf59-4289-bf35-e402703f900d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133</TotalTime>
  <Words>616</Words>
  <Application>Microsoft Office PowerPoint</Application>
  <PresentationFormat>Presentazione su schermo (16:9)</PresentationFormat>
  <Paragraphs>97</Paragraphs>
  <Slides>14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4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14</vt:i4>
      </vt:variant>
    </vt:vector>
  </HeadingPairs>
  <TitlesOfParts>
    <vt:vector size="19" baseType="lpstr">
      <vt:lpstr>Arial</vt:lpstr>
      <vt:lpstr>Calibri</vt:lpstr>
      <vt:lpstr>DM Sans</vt:lpstr>
      <vt:lpstr>Helvetica Neue</vt:lpstr>
      <vt:lpstr>Tema di Office</vt:lpstr>
      <vt:lpstr>Presentazione standard di PowerPoint</vt:lpstr>
      <vt:lpstr>Low E Valves – 20 Years in the Making</vt:lpstr>
      <vt:lpstr>Chronological History of Low E</vt:lpstr>
      <vt:lpstr>Chronological History of Low E</vt:lpstr>
      <vt:lpstr>Clean Air Act of 1990</vt:lpstr>
      <vt:lpstr>PERF Testing</vt:lpstr>
      <vt:lpstr>Chevron/Texaco Test</vt:lpstr>
      <vt:lpstr>Low E Consent Decrees</vt:lpstr>
      <vt:lpstr>ISO 15848-1</vt:lpstr>
      <vt:lpstr>API 624</vt:lpstr>
      <vt:lpstr>API 641</vt:lpstr>
      <vt:lpstr>API 622 Third Edition</vt:lpstr>
      <vt:lpstr>Presentazione standard di PowerPoint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M. Semperboni</dc:creator>
  <cp:lastModifiedBy>Veniero Facchetti</cp:lastModifiedBy>
  <cp:revision>91</cp:revision>
  <dcterms:created xsi:type="dcterms:W3CDTF">2023-01-25T08:25:49Z</dcterms:created>
  <dcterms:modified xsi:type="dcterms:W3CDTF">2024-05-09T09:22:29Z</dcterms:modified>
</cp:coreProperties>
</file>